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68" r:id="rId1"/>
  </p:sldMasterIdLst>
  <p:notesMasterIdLst>
    <p:notesMasterId r:id="rId62"/>
  </p:notesMasterIdLst>
  <p:handoutMasterIdLst>
    <p:handoutMasterId r:id="rId63"/>
  </p:handoutMasterIdLst>
  <p:sldIdLst>
    <p:sldId id="287" r:id="rId2"/>
    <p:sldId id="394" r:id="rId3"/>
    <p:sldId id="380" r:id="rId4"/>
    <p:sldId id="441" r:id="rId5"/>
    <p:sldId id="398" r:id="rId6"/>
    <p:sldId id="395" r:id="rId7"/>
    <p:sldId id="442" r:id="rId8"/>
    <p:sldId id="443" r:id="rId9"/>
    <p:sldId id="444" r:id="rId10"/>
    <p:sldId id="445" r:id="rId11"/>
    <p:sldId id="446" r:id="rId12"/>
    <p:sldId id="447" r:id="rId13"/>
    <p:sldId id="448" r:id="rId14"/>
    <p:sldId id="449" r:id="rId15"/>
    <p:sldId id="450" r:id="rId16"/>
    <p:sldId id="389" r:id="rId17"/>
    <p:sldId id="440" r:id="rId18"/>
    <p:sldId id="396" r:id="rId19"/>
    <p:sldId id="397" r:id="rId20"/>
    <p:sldId id="399" r:id="rId21"/>
    <p:sldId id="400" r:id="rId22"/>
    <p:sldId id="401" r:id="rId23"/>
    <p:sldId id="403" r:id="rId24"/>
    <p:sldId id="404" r:id="rId25"/>
    <p:sldId id="405" r:id="rId26"/>
    <p:sldId id="406" r:id="rId27"/>
    <p:sldId id="409" r:id="rId28"/>
    <p:sldId id="408" r:id="rId29"/>
    <p:sldId id="407" r:id="rId30"/>
    <p:sldId id="410" r:id="rId31"/>
    <p:sldId id="411" r:id="rId32"/>
    <p:sldId id="412" r:id="rId33"/>
    <p:sldId id="413" r:id="rId34"/>
    <p:sldId id="414" r:id="rId35"/>
    <p:sldId id="415" r:id="rId36"/>
    <p:sldId id="416" r:id="rId37"/>
    <p:sldId id="417" r:id="rId38"/>
    <p:sldId id="418" r:id="rId39"/>
    <p:sldId id="419" r:id="rId40"/>
    <p:sldId id="422" r:id="rId41"/>
    <p:sldId id="420" r:id="rId42"/>
    <p:sldId id="421" r:id="rId43"/>
    <p:sldId id="423" r:id="rId44"/>
    <p:sldId id="424" r:id="rId45"/>
    <p:sldId id="425" r:id="rId46"/>
    <p:sldId id="426" r:id="rId47"/>
    <p:sldId id="427" r:id="rId48"/>
    <p:sldId id="428" r:id="rId49"/>
    <p:sldId id="429" r:id="rId50"/>
    <p:sldId id="430" r:id="rId51"/>
    <p:sldId id="431" r:id="rId52"/>
    <p:sldId id="432" r:id="rId53"/>
    <p:sldId id="433" r:id="rId54"/>
    <p:sldId id="434" r:id="rId55"/>
    <p:sldId id="435" r:id="rId56"/>
    <p:sldId id="436" r:id="rId57"/>
    <p:sldId id="437" r:id="rId58"/>
    <p:sldId id="438" r:id="rId59"/>
    <p:sldId id="439" r:id="rId60"/>
    <p:sldId id="393" r:id="rId61"/>
  </p:sldIdLst>
  <p:sldSz cx="9144000" cy="6858000" type="screen4x3"/>
  <p:notesSz cx="6805613" cy="9939338"/>
  <p:embeddedFontLst>
    <p:embeddedFont>
      <p:font typeface="배달의민족 도현" pitchFamily="50" charset="-127"/>
      <p:regular r:id="rId64"/>
    </p:embeddedFont>
    <p:embeddedFont>
      <p:font typeface="Verdana" pitchFamily="34" charset="0"/>
      <p:regular r:id="rId65"/>
      <p:bold r:id="rId66"/>
      <p:italic r:id="rId67"/>
      <p:boldItalic r:id="rId68"/>
    </p:embeddedFont>
    <p:embeddedFont>
      <p:font typeface="나눔바른고딕" pitchFamily="50" charset="-127"/>
      <p:regular r:id="rId69"/>
      <p:bold r:id="rId70"/>
    </p:embeddedFont>
    <p:embeddedFont>
      <p:font typeface="나눔고딕" pitchFamily="50" charset="-127"/>
      <p:regular r:id="rId71"/>
      <p:bold r:id="rId72"/>
    </p:embeddedFont>
    <p:embeddedFont>
      <p:font typeface="맑은 고딕" pitchFamily="50" charset="-127"/>
      <p:regular r:id="rId73"/>
      <p:bold r:id="rId74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91">
          <p15:clr>
            <a:srgbClr val="A4A3A4"/>
          </p15:clr>
        </p15:guide>
        <p15:guide id="2" orient="horz" pos="2795">
          <p15:clr>
            <a:srgbClr val="A4A3A4"/>
          </p15:clr>
        </p15:guide>
        <p15:guide id="3" orient="horz" pos="4110">
          <p15:clr>
            <a:srgbClr val="A4A3A4"/>
          </p15:clr>
        </p15:guide>
        <p15:guide id="4" pos="2880">
          <p15:clr>
            <a:srgbClr val="A4A3A4"/>
          </p15:clr>
        </p15:guide>
        <p15:guide id="5" pos="5507">
          <p15:clr>
            <a:srgbClr val="A4A3A4"/>
          </p15:clr>
        </p15:guide>
        <p15:guide id="6" pos="1127">
          <p15:clr>
            <a:srgbClr val="A4A3A4"/>
          </p15:clr>
        </p15:guide>
        <p15:guide id="7" pos="267">
          <p15:clr>
            <a:srgbClr val="A4A3A4"/>
          </p15:clr>
        </p15:guide>
        <p15:guide id="8" pos="141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B3"/>
    <a:srgbClr val="663300"/>
    <a:srgbClr val="464782"/>
    <a:srgbClr val="5C0000"/>
    <a:srgbClr val="FF6E00"/>
    <a:srgbClr val="8A0000"/>
    <a:srgbClr val="FBCC05"/>
    <a:srgbClr val="FDA403"/>
    <a:srgbClr val="FF963C"/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034E78-7F5D-4C2E-B375-FC64B27BC917}" styleName="어두운 스타일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테마 스타일 1 - 강조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밝은 스타일 1 - 강조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62" autoAdjust="0"/>
    <p:restoredTop sz="86364" autoAdjust="0"/>
  </p:normalViewPr>
  <p:slideViewPr>
    <p:cSldViewPr>
      <p:cViewPr varScale="1">
        <p:scale>
          <a:sx n="106" d="100"/>
          <a:sy n="106" d="100"/>
        </p:scale>
        <p:origin x="-78" y="-132"/>
      </p:cViewPr>
      <p:guideLst>
        <p:guide orient="horz" pos="391"/>
        <p:guide orient="horz" pos="2795"/>
        <p:guide orient="horz" pos="4110"/>
        <p:guide pos="2880"/>
        <p:guide pos="5507"/>
        <p:guide pos="1127"/>
        <p:guide pos="267"/>
        <p:guide pos="141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2232" y="-96"/>
      </p:cViewPr>
      <p:guideLst>
        <p:guide orient="horz" pos="3130"/>
        <p:guide pos="2143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68" Type="http://schemas.openxmlformats.org/officeDocument/2006/relationships/font" Target="fonts/font5.fntdata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3.fntdata"/><Relationship Id="rId7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2.fntdata"/><Relationship Id="rId73" Type="http://schemas.openxmlformats.org/officeDocument/2006/relationships/font" Target="fonts/font10.fntdata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1.fntdata"/><Relationship Id="rId69" Type="http://schemas.openxmlformats.org/officeDocument/2006/relationships/font" Target="fonts/font6.fntdata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70" Type="http://schemas.openxmlformats.org/officeDocument/2006/relationships/font" Target="fonts/font7.fntdata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334115-5127-42A7-9256-9186DE879C21}" type="datetimeFigureOut">
              <a:rPr lang="ko-KR" altLang="en-US" smtClean="0"/>
              <a:pPr/>
              <a:t>2017-12-05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C65D8A-4B96-4435-8F5D-1ADF4F14EED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6967"/>
          </a:xfrm>
          <a:prstGeom prst="rect">
            <a:avLst/>
          </a:prstGeom>
        </p:spPr>
        <p:txBody>
          <a:bodyPr vert="horz" lIns="91815" tIns="45907" rIns="91815" bIns="45907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6967"/>
          </a:xfrm>
          <a:prstGeom prst="rect">
            <a:avLst/>
          </a:prstGeom>
        </p:spPr>
        <p:txBody>
          <a:bodyPr vert="horz" lIns="91815" tIns="45907" rIns="91815" bIns="45907" rtlCol="0"/>
          <a:lstStyle>
            <a:lvl1pPr algn="r">
              <a:defRPr sz="1200"/>
            </a:lvl1pPr>
          </a:lstStyle>
          <a:p>
            <a:fld id="{24DFBBAD-CF51-4FA8-8814-5F33CDE7218D}" type="datetimeFigureOut">
              <a:rPr lang="ko-KR" altLang="en-US" smtClean="0"/>
              <a:pPr/>
              <a:t>2017-12-05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15" tIns="45907" rIns="91815" bIns="45907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815" tIns="45907" rIns="91815" bIns="45907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40646"/>
            <a:ext cx="2949099" cy="496967"/>
          </a:xfrm>
          <a:prstGeom prst="rect">
            <a:avLst/>
          </a:prstGeom>
        </p:spPr>
        <p:txBody>
          <a:bodyPr vert="horz" lIns="91815" tIns="45907" rIns="91815" bIns="45907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4940" y="9440646"/>
            <a:ext cx="2949099" cy="496967"/>
          </a:xfrm>
          <a:prstGeom prst="rect">
            <a:avLst/>
          </a:prstGeom>
        </p:spPr>
        <p:txBody>
          <a:bodyPr vert="horz" lIns="91815" tIns="45907" rIns="91815" bIns="45907" rtlCol="0" anchor="b"/>
          <a:lstStyle>
            <a:lvl1pPr algn="r">
              <a:defRPr sz="1200"/>
            </a:lvl1pPr>
          </a:lstStyle>
          <a:p>
            <a:fld id="{5C2B20BF-27CD-4C66-878F-3D50775A61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92826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 userDrawn="1"/>
        </p:nvCxnSpPr>
        <p:spPr>
          <a:xfrm rot="10800000">
            <a:off x="360000" y="553661"/>
            <a:ext cx="126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 userDrawn="1"/>
        </p:nvCxnSpPr>
        <p:spPr>
          <a:xfrm rot="10800000">
            <a:off x="360000" y="2662227"/>
            <a:ext cx="126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제목 개체 틀 1"/>
          <p:cNvSpPr>
            <a:spLocks noGrp="1"/>
          </p:cNvSpPr>
          <p:nvPr>
            <p:ph type="title" hasCustomPrompt="1"/>
          </p:nvPr>
        </p:nvSpPr>
        <p:spPr>
          <a:xfrm>
            <a:off x="323528" y="692696"/>
            <a:ext cx="8229600" cy="1823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600" b="0" spc="-150" baseline="0">
                <a:solidFill>
                  <a:schemeClr val="tx1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defRPr>
            </a:lvl1pPr>
          </a:lstStyle>
          <a:p>
            <a:r>
              <a:rPr lang="ko-KR" altLang="en-US" dirty="0" smtClean="0"/>
              <a:t>프로젝트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웹사이트 </a:t>
            </a:r>
            <a:r>
              <a:rPr lang="ko-KR" altLang="en-US" dirty="0" err="1" smtClean="0"/>
              <a:t>리뉴얼</a:t>
            </a:r>
            <a:r>
              <a:rPr lang="ko-KR" altLang="en-US" dirty="0" smtClean="0"/>
              <a:t> 제안서</a:t>
            </a:r>
            <a:endParaRPr lang="ko-KR" altLang="en-US" dirty="0"/>
          </a:p>
        </p:txBody>
      </p:sp>
      <p:sp>
        <p:nvSpPr>
          <p:cNvPr id="11" name="부제목 2"/>
          <p:cNvSpPr txBox="1">
            <a:spLocks/>
          </p:cNvSpPr>
          <p:nvPr userDrawn="1"/>
        </p:nvSpPr>
        <p:spPr>
          <a:xfrm>
            <a:off x="336491" y="2917818"/>
            <a:ext cx="8251939" cy="6572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1200" b="1" spc="-20" dirty="0" smtClean="0">
                <a:solidFill>
                  <a:srgbClr val="464782"/>
                </a:solidFill>
                <a:latin typeface="나눔바른고딕" pitchFamily="50" charset="-127"/>
                <a:ea typeface="나눔바른고딕" pitchFamily="50" charset="-127"/>
              </a:rPr>
              <a:t>DESIGNSY </a:t>
            </a:r>
            <a:r>
              <a:rPr lang="en-US" altLang="ko-KR" sz="1200" b="1" spc="-20" dirty="0" smtClean="0">
                <a:solidFill>
                  <a:schemeClr val="accent5">
                    <a:lumMod val="7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r>
              <a:rPr lang="ko-KR" altLang="en-US" sz="1200" b="1" spc="-20" dirty="0" smtClean="0">
                <a:solidFill>
                  <a:schemeClr val="bg1">
                    <a:lumMod val="50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박소영</a:t>
            </a:r>
            <a:endParaRPr lang="en-US" altLang="ko-KR" sz="1200" b="1" spc="-20" dirty="0" smtClean="0">
              <a:solidFill>
                <a:schemeClr val="bg1">
                  <a:lumMod val="50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  <p:cxnSp>
        <p:nvCxnSpPr>
          <p:cNvPr id="10" name="직선 연결선 9"/>
          <p:cNvCxnSpPr/>
          <p:nvPr userDrawn="1"/>
        </p:nvCxnSpPr>
        <p:spPr>
          <a:xfrm rot="10800000">
            <a:off x="360000" y="6532605"/>
            <a:ext cx="126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08395192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>
            <a:stCxn id="7" idx="3"/>
          </p:cNvCxnSpPr>
          <p:nvPr userDrawn="1"/>
        </p:nvCxnSpPr>
        <p:spPr>
          <a:xfrm flipV="1">
            <a:off x="1151620" y="404664"/>
            <a:ext cx="7671734" cy="1201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 userDrawn="1"/>
        </p:nvSpPr>
        <p:spPr>
          <a:xfrm>
            <a:off x="2137275" y="6337895"/>
            <a:ext cx="76174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o-KR" altLang="en-US" sz="900" dirty="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문서의 제목</a:t>
            </a:r>
            <a:endParaRPr lang="ko-KR" altLang="en-US" sz="900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텍스트 개체 틀 28"/>
          <p:cNvSpPr>
            <a:spLocks noGrp="1"/>
          </p:cNvSpPr>
          <p:nvPr userDrawn="1"/>
        </p:nvSpPr>
        <p:spPr>
          <a:xfrm>
            <a:off x="299979" y="946116"/>
            <a:ext cx="3359196" cy="255591"/>
          </a:xfrm>
          <a:prstGeom prst="rect">
            <a:avLst/>
          </a:prstGeom>
        </p:spPr>
        <p:txBody>
          <a:bodyPr lIns="0" tIns="0" rIns="0" bIns="0"/>
          <a:lstStyle>
            <a:lvl1pPr marL="373384" indent="-373384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998" indent="-311153" algn="l" defTabSz="99569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13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2458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0303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  <a:buNone/>
            </a:pPr>
            <a:endParaRPr lang="ko-KR" altLang="en-US" sz="1000" dirty="0">
              <a:solidFill>
                <a:srgbClr val="06A7B3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슬라이드 번호 개체 틀 5"/>
          <p:cNvSpPr>
            <a:spLocks noGrp="1"/>
          </p:cNvSpPr>
          <p:nvPr userDrawn="1"/>
        </p:nvSpPr>
        <p:spPr>
          <a:xfrm>
            <a:off x="7712118" y="6386554"/>
            <a:ext cx="1111236" cy="2190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900" smtClean="0"/>
              <a:t>- </a:t>
            </a:r>
            <a:fld id="{97D217C8-C1B9-4E84-BCEB-D9195FCD889E}" type="slidenum">
              <a:rPr lang="ko-KR" altLang="en-US" sz="900" smtClean="0"/>
              <a:pPr/>
              <a:t>‹#›</a:t>
            </a:fld>
            <a:r>
              <a:rPr lang="ko-KR" altLang="en-US" sz="900" smtClean="0"/>
              <a:t> </a:t>
            </a:r>
            <a:r>
              <a:rPr lang="en-US" altLang="ko-KR" sz="900" smtClean="0"/>
              <a:t>-</a:t>
            </a:r>
            <a:endParaRPr lang="ko-KR" altLang="en-US" sz="900"/>
          </a:p>
        </p:txBody>
      </p:sp>
      <p:sp>
        <p:nvSpPr>
          <p:cNvPr id="7" name="제목 개체 틀 1"/>
          <p:cNvSpPr>
            <a:spLocks noGrp="1"/>
          </p:cNvSpPr>
          <p:nvPr>
            <p:ph type="title" hasCustomPrompt="1"/>
          </p:nvPr>
        </p:nvSpPr>
        <p:spPr>
          <a:xfrm>
            <a:off x="226952" y="124289"/>
            <a:ext cx="924668" cy="58477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3200" b="0" spc="-150" baseline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r>
              <a:rPr lang="ko-KR" altLang="en-US" smtClean="0"/>
              <a:t>목차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574489096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 userDrawn="1"/>
        </p:nvCxnSpPr>
        <p:spPr>
          <a:xfrm flipV="1">
            <a:off x="1151620" y="404664"/>
            <a:ext cx="7671734" cy="1201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 userDrawn="1"/>
        </p:nvSpPr>
        <p:spPr>
          <a:xfrm>
            <a:off x="2137275" y="6337895"/>
            <a:ext cx="76174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o-KR" altLang="en-US" sz="900" dirty="0" smtClean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나눔고딕" pitchFamily="50" charset="-127"/>
                <a:ea typeface="나눔고딕" pitchFamily="50" charset="-127"/>
              </a:rPr>
              <a:t>문서의 제목</a:t>
            </a:r>
            <a:endParaRPr lang="ko-KR" altLang="en-US" sz="900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슬라이드 번호 개체 틀 5"/>
          <p:cNvSpPr>
            <a:spLocks noGrp="1"/>
          </p:cNvSpPr>
          <p:nvPr userDrawn="1"/>
        </p:nvSpPr>
        <p:spPr>
          <a:xfrm>
            <a:off x="7712118" y="6386554"/>
            <a:ext cx="1111236" cy="2190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900" smtClean="0"/>
              <a:t>- </a:t>
            </a:r>
            <a:fld id="{97D217C8-C1B9-4E84-BCEB-D9195FCD889E}" type="slidenum">
              <a:rPr lang="ko-KR" altLang="en-US" sz="900" smtClean="0"/>
              <a:pPr/>
              <a:t>‹#›</a:t>
            </a:fld>
            <a:r>
              <a:rPr lang="ko-KR" altLang="en-US" sz="900" smtClean="0"/>
              <a:t> </a:t>
            </a:r>
            <a:r>
              <a:rPr lang="en-US" altLang="ko-KR" sz="900" smtClean="0"/>
              <a:t>-</a:t>
            </a:r>
            <a:endParaRPr lang="ko-KR" altLang="en-US" sz="900"/>
          </a:p>
        </p:txBody>
      </p:sp>
      <p:sp>
        <p:nvSpPr>
          <p:cNvPr id="15" name="제목 개체 틀 1"/>
          <p:cNvSpPr>
            <a:spLocks noGrp="1"/>
          </p:cNvSpPr>
          <p:nvPr>
            <p:ph type="title" hasCustomPrompt="1"/>
          </p:nvPr>
        </p:nvSpPr>
        <p:spPr>
          <a:xfrm>
            <a:off x="226951" y="124289"/>
            <a:ext cx="1752761" cy="58477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3200" b="0" spc="-150" baseline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r>
              <a:rPr lang="ko-KR" altLang="en-US" dirty="0" smtClean="0"/>
              <a:t>제안제목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574489096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1"/>
          <p:cNvSpPr txBox="1">
            <a:spLocks noChangeArrowheads="1"/>
          </p:cNvSpPr>
          <p:nvPr userDrawn="1"/>
        </p:nvSpPr>
        <p:spPr bwMode="auto">
          <a:xfrm>
            <a:off x="6039495" y="6770674"/>
            <a:ext cx="625475" cy="1825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pPr algn="ctr" eaLnBrk="0" latinLnBrk="0" hangingPunct="0">
              <a:spcBef>
                <a:spcPct val="50000"/>
              </a:spcBef>
            </a:pPr>
            <a:fld id="{FCCAA64D-16D1-4B1A-9689-2D4F2A54368F}" type="slidenum">
              <a:rPr kumimoji="0" lang="en-US" altLang="ko-KR" sz="1200" b="1">
                <a:solidFill>
                  <a:schemeClr val="bg1"/>
                </a:solidFill>
                <a:latin typeface="아리따M"/>
                <a:ea typeface="아리따M"/>
                <a:cs typeface="아리따M"/>
              </a:rPr>
              <a:pPr algn="ctr" eaLnBrk="0" latinLnBrk="0" hangingPunct="0">
                <a:spcBef>
                  <a:spcPct val="50000"/>
                </a:spcBef>
              </a:pPr>
              <a:t>‹#›</a:t>
            </a:fld>
            <a:r>
              <a:rPr kumimoji="0" lang="en-US" altLang="ko-KR" sz="1200" b="1">
                <a:solidFill>
                  <a:schemeClr val="bg1"/>
                </a:solidFill>
                <a:latin typeface="아리따M"/>
                <a:ea typeface="아리따M"/>
                <a:cs typeface="아리따M"/>
              </a:rPr>
              <a:t>   |</a:t>
            </a:r>
          </a:p>
        </p:txBody>
      </p:sp>
      <p:graphicFrame>
        <p:nvGraphicFramePr>
          <p:cNvPr id="8" name="Group 159"/>
          <p:cNvGraphicFramePr>
            <a:graphicFrameLocks noGrp="1"/>
          </p:cNvGraphicFramePr>
          <p:nvPr userDrawn="1"/>
        </p:nvGraphicFramePr>
        <p:xfrm>
          <a:off x="215516" y="796909"/>
          <a:ext cx="7056784" cy="5947339"/>
        </p:xfrm>
        <a:graphic>
          <a:graphicData uri="http://schemas.openxmlformats.org/drawingml/2006/table">
            <a:tbl>
              <a:tblPr/>
              <a:tblGrid>
                <a:gridCol w="997518"/>
                <a:gridCol w="6059266"/>
              </a:tblGrid>
              <a:tr h="152901">
                <a:tc>
                  <a:txBody>
                    <a:bodyPr/>
                    <a:lstStyle/>
                    <a:p>
                      <a:pPr marL="268288" marR="0" lvl="0" indent="-268288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Gulim" pitchFamily="50" charset="-127"/>
                          <a:ea typeface="Gulim" pitchFamily="50" charset="-127"/>
                        </a:rPr>
                        <a:t>Indicator</a:t>
                      </a:r>
                    </a:p>
                  </a:txBody>
                  <a:tcPr marL="86962" marR="86962" marT="17390" marB="1739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268288" marR="0" lvl="0" indent="-268288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Gulim" pitchFamily="50" charset="-127"/>
                        <a:ea typeface="Gulim" pitchFamily="50" charset="-127"/>
                      </a:endParaRPr>
                    </a:p>
                  </a:txBody>
                  <a:tcPr marL="86962" marR="86962" marT="17390" marB="1739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5790639">
                <a:tc gridSpan="2">
                  <a:txBody>
                    <a:bodyPr/>
                    <a:lstStyle/>
                    <a:p>
                      <a:pPr marL="268288" marR="0" lvl="0" indent="-268288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Gulim" pitchFamily="50" charset="-127"/>
                        <a:ea typeface="Gulim" pitchFamily="50" charset="-127"/>
                      </a:endParaRPr>
                    </a:p>
                  </a:txBody>
                  <a:tcPr marL="86962" marR="86962" marT="17390" marB="1739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Group 193"/>
          <p:cNvGraphicFramePr>
            <a:graphicFrameLocks noGrp="1"/>
          </p:cNvGraphicFramePr>
          <p:nvPr userDrawn="1"/>
        </p:nvGraphicFramePr>
        <p:xfrm>
          <a:off x="7335514" y="0"/>
          <a:ext cx="1808486" cy="626848"/>
        </p:xfrm>
        <a:graphic>
          <a:graphicData uri="http://schemas.openxmlformats.org/drawingml/2006/table">
            <a:tbl>
              <a:tblPr/>
              <a:tblGrid>
                <a:gridCol w="664186"/>
                <a:gridCol w="1144300"/>
              </a:tblGrid>
              <a:tr h="1526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ulim" pitchFamily="50" charset="-127"/>
                          <a:ea typeface="Gulim" pitchFamily="50" charset="-127"/>
                        </a:rPr>
                        <a:t>프로젝트명</a:t>
                      </a:r>
                      <a:endParaRPr kumimoji="1" lang="ko-KR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ulim" pitchFamily="50" charset="-127"/>
                        <a:ea typeface="Gulim" pitchFamily="50" charset="-127"/>
                      </a:endParaRPr>
                    </a:p>
                  </a:txBody>
                  <a:tcPr marL="69570" marR="69570" marT="17396" marB="17396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ulim" pitchFamily="50" charset="-127"/>
                          <a:ea typeface="Gulim" pitchFamily="50" charset="-127"/>
                        </a:rPr>
                        <a:t>중구청 문화관광 </a:t>
                      </a:r>
                    </a:p>
                  </a:txBody>
                  <a:tcPr marL="69570" marR="69570" marT="17396" marB="17396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6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ulim" pitchFamily="50" charset="-127"/>
                          <a:ea typeface="Gulim" pitchFamily="50" charset="-127"/>
                        </a:rPr>
                        <a:t>화면명칭</a:t>
                      </a:r>
                    </a:p>
                  </a:txBody>
                  <a:tcPr marL="69570" marR="69570" marT="17396" marB="17396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ulim" pitchFamily="50" charset="-127"/>
                        <a:ea typeface="Gulim" pitchFamily="50" charset="-127"/>
                      </a:endParaRPr>
                    </a:p>
                  </a:txBody>
                  <a:tcPr marL="69570" marR="69570" marT="17396" marB="17396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6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ulim" pitchFamily="50" charset="-127"/>
                          <a:ea typeface="Gulim" pitchFamily="50" charset="-127"/>
                        </a:rPr>
                        <a:t>화면</a:t>
                      </a:r>
                      <a:r>
                        <a:rPr kumimoji="1" lang="en-US" altLang="ko-K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ulim" pitchFamily="50" charset="-127"/>
                          <a:ea typeface="Gulim" pitchFamily="50" charset="-127"/>
                        </a:rPr>
                        <a:t>ID</a:t>
                      </a:r>
                    </a:p>
                  </a:txBody>
                  <a:tcPr marL="69570" marR="69570" marT="17396" marB="17396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ulim" pitchFamily="50" charset="-127"/>
                        <a:ea typeface="Gulim" pitchFamily="50" charset="-127"/>
                      </a:endParaRPr>
                    </a:p>
                  </a:txBody>
                  <a:tcPr marL="69570" marR="69570" marT="17396" marB="17396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6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ulim" pitchFamily="50" charset="-127"/>
                          <a:ea typeface="Gulim" pitchFamily="50" charset="-127"/>
                        </a:rPr>
                        <a:t>페이지 </a:t>
                      </a:r>
                      <a:r>
                        <a:rPr kumimoji="1" lang="en-US" altLang="ko-KR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ulim" pitchFamily="50" charset="-127"/>
                          <a:ea typeface="Gulim" pitchFamily="50" charset="-127"/>
                        </a:rPr>
                        <a:t>No.</a:t>
                      </a:r>
                    </a:p>
                  </a:txBody>
                  <a:tcPr marL="69570" marR="69570" marT="17396" marB="17396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ulim" pitchFamily="50" charset="-127"/>
                        <a:ea typeface="Gulim" pitchFamily="50" charset="-127"/>
                      </a:endParaRPr>
                    </a:p>
                  </a:txBody>
                  <a:tcPr marL="69570" marR="69570" marT="17396" marB="17396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Group 207"/>
          <p:cNvGraphicFramePr>
            <a:graphicFrameLocks noGrp="1"/>
          </p:cNvGraphicFramePr>
          <p:nvPr userDrawn="1"/>
        </p:nvGraphicFramePr>
        <p:xfrm>
          <a:off x="7335514" y="692697"/>
          <a:ext cx="1808486" cy="6048672"/>
        </p:xfrm>
        <a:graphic>
          <a:graphicData uri="http://schemas.openxmlformats.org/drawingml/2006/table">
            <a:tbl>
              <a:tblPr/>
              <a:tblGrid>
                <a:gridCol w="1808486"/>
              </a:tblGrid>
              <a:tr h="2621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Gulim" pitchFamily="50" charset="-127"/>
                          <a:ea typeface="Gulim" pitchFamily="50" charset="-127"/>
                        </a:rPr>
                        <a:t>화면설명</a:t>
                      </a:r>
                    </a:p>
                  </a:txBody>
                  <a:tcPr marL="88353" marR="88353" marT="44177" marB="44177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926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Gulim" pitchFamily="50" charset="-127"/>
                        <a:ea typeface="Gulim" pitchFamily="50" charset="-127"/>
                      </a:endParaRPr>
                    </a:p>
                  </a:txBody>
                  <a:tcPr marL="88353" marR="88353" marT="44177" marB="44177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21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Gulim" pitchFamily="50" charset="-127"/>
                          <a:ea typeface="Gulim" pitchFamily="50" charset="-127"/>
                        </a:rPr>
                        <a:t>비고</a:t>
                      </a:r>
                    </a:p>
                  </a:txBody>
                  <a:tcPr marL="88353" marR="88353" marT="44177" marB="44177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5980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Gulim" pitchFamily="50" charset="-127"/>
                        <a:ea typeface="Gulim" pitchFamily="50" charset="-127"/>
                      </a:endParaRPr>
                    </a:p>
                  </a:txBody>
                  <a:tcPr marL="88353" marR="88353" marT="44177" marB="44177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4FF"/>
                    </a:solidFill>
                  </a:tcPr>
                </a:tc>
              </a:tr>
            </a:tbl>
          </a:graphicData>
        </a:graphic>
      </p:graphicFrame>
      <p:cxnSp>
        <p:nvCxnSpPr>
          <p:cNvPr id="14" name="직선 연결선 13"/>
          <p:cNvCxnSpPr/>
          <p:nvPr userDrawn="1"/>
        </p:nvCxnSpPr>
        <p:spPr>
          <a:xfrm flipV="1">
            <a:off x="1151620" y="407093"/>
            <a:ext cx="6120680" cy="95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제목 개체 틀 1"/>
          <p:cNvSpPr>
            <a:spLocks noGrp="1"/>
          </p:cNvSpPr>
          <p:nvPr>
            <p:ph type="title" hasCustomPrompt="1"/>
          </p:nvPr>
        </p:nvSpPr>
        <p:spPr>
          <a:xfrm>
            <a:off x="226951" y="124289"/>
            <a:ext cx="1752761" cy="58477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3200" b="0" spc="-150" baseline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r>
              <a:rPr lang="ko-KR" altLang="en-US" dirty="0" smtClean="0"/>
              <a:t>제안제목</a:t>
            </a:r>
            <a:endParaRPr lang="ko-KR" alt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마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 userDrawn="1"/>
        </p:nvCxnSpPr>
        <p:spPr>
          <a:xfrm>
            <a:off x="336492" y="3233408"/>
            <a:ext cx="8406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제목 개체 틀 1"/>
          <p:cNvSpPr txBox="1">
            <a:spLocks/>
          </p:cNvSpPr>
          <p:nvPr userDrawn="1"/>
        </p:nvSpPr>
        <p:spPr>
          <a:xfrm>
            <a:off x="299979" y="2406636"/>
            <a:ext cx="2373345" cy="6572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3600" b="1" spc="-150" baseline="0">
                <a:solidFill>
                  <a:schemeClr val="tx2">
                    <a:lumMod val="75000"/>
                  </a:schemeClr>
                </a:solidFill>
                <a:latin typeface="아리따B" pitchFamily="18" charset="-127"/>
                <a:ea typeface="아리따B" pitchFamily="18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0" i="0" u="none" strike="noStrike" kern="1200" cap="none" spc="-15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바른고딕" panose="020B0603020101020101" pitchFamily="50" charset="-127"/>
                <a:ea typeface="나눔바른고딕" panose="020B0603020101020101" pitchFamily="50" charset="-127"/>
                <a:cs typeface="+mj-cs"/>
              </a:rPr>
              <a:t>감사합니다</a:t>
            </a:r>
            <a:endParaRPr kumimoji="0" lang="ko-KR" altLang="en-US" sz="3200" b="0" i="0" u="none" strike="noStrike" kern="1200" cap="none" spc="-1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+mj-cs"/>
            </a:endParaRPr>
          </a:p>
        </p:txBody>
      </p:sp>
      <p:sp>
        <p:nvSpPr>
          <p:cNvPr id="4" name="부제목 2"/>
          <p:cNvSpPr txBox="1">
            <a:spLocks/>
          </p:cNvSpPr>
          <p:nvPr userDrawn="1"/>
        </p:nvSpPr>
        <p:spPr>
          <a:xfrm>
            <a:off x="5544108" y="3355974"/>
            <a:ext cx="3226888" cy="10451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200000"/>
              </a:lnSpc>
            </a:pPr>
            <a:r>
              <a:rPr lang="en-US" altLang="ko-KR" sz="1200" b="1" spc="-20" dirty="0" smtClean="0">
                <a:solidFill>
                  <a:srgbClr val="0066B3"/>
                </a:solidFill>
                <a:latin typeface="나눔바른고딕" pitchFamily="50" charset="-127"/>
                <a:ea typeface="나눔바른고딕" pitchFamily="50" charset="-127"/>
              </a:rPr>
              <a:t>DESIGNSY</a:t>
            </a:r>
            <a:r>
              <a:rPr lang="en-US" altLang="ko-KR" sz="1200" b="1" spc="-20" dirty="0" smtClean="0">
                <a:solidFill>
                  <a:schemeClr val="accent5">
                    <a:lumMod val="7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  </a:t>
            </a:r>
            <a:r>
              <a:rPr lang="ko-KR" altLang="en-US" sz="1200" b="1" spc="-2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바른고딕" pitchFamily="50" charset="-127"/>
                <a:ea typeface="나눔바른고딕" pitchFamily="50" charset="-127"/>
              </a:rPr>
              <a:t>박소영</a:t>
            </a:r>
            <a:endParaRPr lang="en-US" altLang="ko-KR" sz="1200" b="1" spc="-20" dirty="0" smtClean="0">
              <a:solidFill>
                <a:schemeClr val="tx1">
                  <a:lumMod val="65000"/>
                  <a:lumOff val="35000"/>
                </a:schemeClr>
              </a:solidFill>
              <a:latin typeface="나눔바른고딕" pitchFamily="50" charset="-127"/>
              <a:ea typeface="나눔바른고딕" pitchFamily="50" charset="-127"/>
            </a:endParaRPr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7415BD8-D507-466C-BE65-3CF0EE978C8C}" type="datetimeFigureOut">
              <a:rPr lang="ko-KR" altLang="en-US" smtClean="0"/>
              <a:pPr/>
              <a:t>2017-12-05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D11B835-C8C7-43F8-9A40-E6B11644487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78406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90" r:id="rId2"/>
    <p:sldLayoutId id="2147483787" r:id="rId3"/>
    <p:sldLayoutId id="2147483791" r:id="rId4"/>
    <p:sldLayoutId id="2147483788" r:id="rId5"/>
  </p:sldLayoutIdLst>
  <p:transition>
    <p:fade thruBlk="1"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rgbClr val="0066B3"/>
                </a:solidFill>
              </a:rPr>
              <a:t>부산 중구청 문화관광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웹사이트 </a:t>
            </a:r>
            <a:r>
              <a:rPr lang="ko-KR" altLang="en-US" dirty="0" err="1" smtClean="0"/>
              <a:t>리뉴얼</a:t>
            </a:r>
            <a:r>
              <a:rPr lang="ko-KR" altLang="en-US" dirty="0" smtClean="0"/>
              <a:t> 제안서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8244" y="5733256"/>
            <a:ext cx="20193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그룹 77"/>
          <p:cNvGrpSpPr/>
          <p:nvPr/>
        </p:nvGrpSpPr>
        <p:grpSpPr>
          <a:xfrm>
            <a:off x="327423" y="764704"/>
            <a:ext cx="4514347" cy="5940659"/>
            <a:chOff x="327423" y="982629"/>
            <a:chExt cx="4514347" cy="5038794"/>
          </a:xfrm>
        </p:grpSpPr>
        <p:sp>
          <p:nvSpPr>
            <p:cNvPr id="79" name="직사각형 78"/>
            <p:cNvSpPr/>
            <p:nvPr/>
          </p:nvSpPr>
          <p:spPr>
            <a:xfrm>
              <a:off x="329055" y="982629"/>
              <a:ext cx="4512715" cy="503879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ko-KR" altLang="en-US" sz="1000" smtClean="0"/>
                <a:t>ㄷ</a:t>
              </a:r>
              <a:endParaRPr lang="ko-KR" altLang="en-US" sz="1000" dirty="0"/>
            </a:p>
          </p:txBody>
        </p:sp>
        <p:grpSp>
          <p:nvGrpSpPr>
            <p:cNvPr id="80" name="그룹 43"/>
            <p:cNvGrpSpPr/>
            <p:nvPr/>
          </p:nvGrpSpPr>
          <p:grpSpPr>
            <a:xfrm>
              <a:off x="327423" y="1268760"/>
              <a:ext cx="4514347" cy="4460559"/>
              <a:chOff x="327423" y="1268760"/>
              <a:chExt cx="4514347" cy="4460559"/>
            </a:xfrm>
          </p:grpSpPr>
          <p:cxnSp>
            <p:nvCxnSpPr>
              <p:cNvPr id="82" name="직선 연결선 81"/>
              <p:cNvCxnSpPr/>
              <p:nvPr/>
            </p:nvCxnSpPr>
            <p:spPr>
              <a:xfrm>
                <a:off x="327423" y="1268760"/>
                <a:ext cx="449999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직선 연결선 83"/>
              <p:cNvCxnSpPr/>
              <p:nvPr/>
            </p:nvCxnSpPr>
            <p:spPr>
              <a:xfrm>
                <a:off x="327423" y="5729319"/>
                <a:ext cx="45143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그룹 44"/>
          <p:cNvGrpSpPr/>
          <p:nvPr/>
        </p:nvGrpSpPr>
        <p:grpSpPr>
          <a:xfrm>
            <a:off x="5040052" y="1008000"/>
            <a:ext cx="3695957" cy="770975"/>
            <a:chOff x="4937130" y="2662227"/>
            <a:chExt cx="3906891" cy="770975"/>
          </a:xfrm>
        </p:grpSpPr>
        <p:sp>
          <p:nvSpPr>
            <p:cNvPr id="18" name="직사각형 17"/>
            <p:cNvSpPr/>
            <p:nvPr/>
          </p:nvSpPr>
          <p:spPr>
            <a:xfrm>
              <a:off x="4955388" y="2662227"/>
              <a:ext cx="1576214" cy="302390"/>
            </a:xfrm>
            <a:prstGeom prst="rect">
              <a:avLst/>
            </a:prstGeom>
            <a:solidFill>
              <a:srgbClr val="0066B3"/>
            </a:solidFill>
            <a:ln>
              <a:noFill/>
            </a:ln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서브 페이지 </a:t>
              </a:r>
              <a:r>
                <a:rPr lang="en-US" altLang="ko-KR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/ </a:t>
              </a: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화면설명</a:t>
              </a:r>
              <a:endParaRPr lang="ko-KR" altLang="en-US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TextBox 51"/>
            <p:cNvSpPr txBox="1"/>
            <p:nvPr/>
          </p:nvSpPr>
          <p:spPr>
            <a:xfrm>
              <a:off x="4937130" y="3063870"/>
              <a:ext cx="3906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200000"/>
                </a:lnSpc>
              </a:pP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3" name="제목 22"/>
          <p:cNvSpPr>
            <a:spLocks noGrp="1"/>
          </p:cNvSpPr>
          <p:nvPr>
            <p:ph type="title"/>
          </p:nvPr>
        </p:nvSpPr>
        <p:spPr>
          <a:xfrm>
            <a:off x="226951" y="124289"/>
            <a:ext cx="2076797" cy="584775"/>
          </a:xfrm>
        </p:spPr>
        <p:txBody>
          <a:bodyPr/>
          <a:lstStyle/>
          <a:p>
            <a:r>
              <a:rPr lang="ko-KR" altLang="en-US" smtClean="0"/>
              <a:t>서브구조도</a:t>
            </a:r>
            <a:endParaRPr lang="ko-KR" altLang="en-US"/>
          </a:p>
        </p:txBody>
      </p:sp>
      <p:sp>
        <p:nvSpPr>
          <p:cNvPr id="37" name="TextBox 17"/>
          <p:cNvSpPr txBox="1">
            <a:spLocks noChangeArrowheads="1"/>
          </p:cNvSpPr>
          <p:nvPr/>
        </p:nvSpPr>
        <p:spPr bwMode="auto">
          <a:xfrm>
            <a:off x="323528" y="1160748"/>
            <a:ext cx="483349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b="1" dirty="0">
                <a:latin typeface="나눔고딕" pitchFamily="50" charset="-127"/>
                <a:ea typeface="나눔고딕" pitchFamily="50" charset="-127"/>
              </a:rPr>
              <a:t>로고</a:t>
            </a:r>
          </a:p>
        </p:txBody>
      </p:sp>
      <p:sp>
        <p:nvSpPr>
          <p:cNvPr id="40" name="TextBox 27"/>
          <p:cNvSpPr txBox="1">
            <a:spLocks noChangeArrowheads="1"/>
          </p:cNvSpPr>
          <p:nvPr/>
        </p:nvSpPr>
        <p:spPr bwMode="auto">
          <a:xfrm>
            <a:off x="2123728" y="6381328"/>
            <a:ext cx="865700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>
                <a:latin typeface="나눔고딕" pitchFamily="50" charset="-127"/>
                <a:ea typeface="나눔고딕" pitchFamily="50" charset="-127"/>
              </a:rPr>
              <a:t>Copyright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64" name="직선 연결선 63"/>
          <p:cNvCxnSpPr/>
          <p:nvPr/>
        </p:nvCxnSpPr>
        <p:spPr>
          <a:xfrm>
            <a:off x="323528" y="1484784"/>
            <a:ext cx="44999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391980" y="800708"/>
            <a:ext cx="425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검색</a:t>
            </a:r>
            <a:endParaRPr lang="ko-KR" altLang="en-US" sz="1000" dirty="0"/>
          </a:p>
        </p:txBody>
      </p:sp>
      <p:grpSp>
        <p:nvGrpSpPr>
          <p:cNvPr id="5" name="그룹 68"/>
          <p:cNvGrpSpPr/>
          <p:nvPr/>
        </p:nvGrpSpPr>
        <p:grpSpPr>
          <a:xfrm>
            <a:off x="467544" y="1592796"/>
            <a:ext cx="864096" cy="576064"/>
            <a:chOff x="628596" y="2990843"/>
            <a:chExt cx="1255083" cy="584209"/>
          </a:xfrm>
        </p:grpSpPr>
        <p:sp>
          <p:nvSpPr>
            <p:cNvPr id="70" name="직사각형 69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TextBox 63"/>
            <p:cNvSpPr txBox="1">
              <a:spLocks noChangeArrowheads="1"/>
            </p:cNvSpPr>
            <p:nvPr/>
          </p:nvSpPr>
          <p:spPr bwMode="auto">
            <a:xfrm>
              <a:off x="665108" y="3173408"/>
              <a:ext cx="1218571" cy="23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900" dirty="0" smtClean="0">
                  <a:latin typeface="나눔고딕" pitchFamily="50" charset="-127"/>
                  <a:ea typeface="나눔고딕" pitchFamily="50" charset="-127"/>
                </a:rPr>
                <a:t>회원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6" name="그룹 84"/>
          <p:cNvGrpSpPr/>
          <p:nvPr/>
        </p:nvGrpSpPr>
        <p:grpSpPr>
          <a:xfrm>
            <a:off x="467544" y="2168860"/>
            <a:ext cx="864096" cy="4032448"/>
            <a:chOff x="628596" y="2990843"/>
            <a:chExt cx="1255083" cy="584209"/>
          </a:xfrm>
        </p:grpSpPr>
        <p:sp>
          <p:nvSpPr>
            <p:cNvPr id="86" name="직사각형 85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TextBox 63"/>
            <p:cNvSpPr txBox="1">
              <a:spLocks noChangeArrowheads="1"/>
            </p:cNvSpPr>
            <p:nvPr/>
          </p:nvSpPr>
          <p:spPr bwMode="auto">
            <a:xfrm>
              <a:off x="665108" y="3001275"/>
              <a:ext cx="1218571" cy="31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altLang="ko-KR" sz="800" dirty="0" smtClean="0">
                <a:solidFill>
                  <a:srgbClr val="0066B3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cxnSp>
        <p:nvCxnSpPr>
          <p:cNvPr id="90" name="직선 연결선 89"/>
          <p:cNvCxnSpPr/>
          <p:nvPr/>
        </p:nvCxnSpPr>
        <p:spPr>
          <a:xfrm>
            <a:off x="1475656" y="180882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직선 연결선 91"/>
          <p:cNvCxnSpPr/>
          <p:nvPr/>
        </p:nvCxnSpPr>
        <p:spPr>
          <a:xfrm>
            <a:off x="1475656" y="216886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51"/>
          <p:cNvSpPr txBox="1"/>
          <p:nvPr/>
        </p:nvSpPr>
        <p:spPr>
          <a:xfrm>
            <a:off x="5040000" y="1409643"/>
            <a:ext cx="34512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200000"/>
              </a:lnSpc>
            </a:pP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1.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회원가입을 위한 아이디 정보를 입력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아이디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중복확인 버튼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),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비밀번호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비밀번호 확인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, </a:t>
            </a:r>
          </a:p>
          <a:p>
            <a:pPr marL="228600" indent="-228600">
              <a:lnSpc>
                <a:spcPct val="200000"/>
              </a:lnSpc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비밀번호 변경열쇠 질문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변경열쇠 답 입력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</a:pP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2.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이름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생년월일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연락처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거주지 시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도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이메일주소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</a:pP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3.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다음 페이지로 진행 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회원정보등록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]</a:t>
            </a:r>
          </a:p>
          <a:p>
            <a:pPr marL="228600" indent="-228600">
              <a:lnSpc>
                <a:spcPct val="200000"/>
              </a:lnSpc>
            </a:pP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4.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이 모든과정을 취소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  - </a:t>
            </a: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메인페이지로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이동 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[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취소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]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1403648" y="1592796"/>
            <a:ext cx="10855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홈 </a:t>
            </a:r>
            <a:r>
              <a:rPr lang="en-US" altLang="ko-KR" sz="800" dirty="0" smtClean="0"/>
              <a:t>&gt; </a:t>
            </a:r>
            <a:r>
              <a:rPr lang="ko-KR" altLang="en-US" sz="800" dirty="0" smtClean="0"/>
              <a:t>회원 </a:t>
            </a:r>
            <a:r>
              <a:rPr lang="en-US" altLang="ko-KR" sz="800" dirty="0" smtClean="0"/>
              <a:t>&gt; </a:t>
            </a:r>
            <a:r>
              <a:rPr lang="ko-KR" altLang="en-US" sz="800" dirty="0" smtClean="0"/>
              <a:t>회원가입</a:t>
            </a:r>
            <a:endParaRPr lang="ko-KR" altLang="en-US" sz="1600" dirty="0"/>
          </a:p>
        </p:txBody>
      </p:sp>
      <p:sp>
        <p:nvSpPr>
          <p:cNvPr id="128" name="TextBox 63"/>
          <p:cNvSpPr txBox="1">
            <a:spLocks noChangeArrowheads="1"/>
          </p:cNvSpPr>
          <p:nvPr/>
        </p:nvSpPr>
        <p:spPr bwMode="auto">
          <a:xfrm>
            <a:off x="1403648" y="1844824"/>
            <a:ext cx="12601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b="1" dirty="0" smtClean="0">
                <a:latin typeface="나눔고딕" pitchFamily="50" charset="-127"/>
                <a:ea typeface="나눔고딕" pitchFamily="50" charset="-127"/>
              </a:rPr>
              <a:t>회원가입</a:t>
            </a:r>
            <a:endParaRPr lang="en-US" altLang="ko-KR" sz="1600" b="1" dirty="0" smtClean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97" name="직선 연결선 96"/>
          <p:cNvCxnSpPr/>
          <p:nvPr/>
        </p:nvCxnSpPr>
        <p:spPr>
          <a:xfrm>
            <a:off x="1475656" y="5445224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직선 연결선 97"/>
          <p:cNvCxnSpPr/>
          <p:nvPr/>
        </p:nvCxnSpPr>
        <p:spPr>
          <a:xfrm>
            <a:off x="1475656" y="576926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1439652" y="5517812"/>
            <a:ext cx="6655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만족도조사</a:t>
            </a:r>
            <a:endParaRPr lang="ko-KR" altLang="en-US" sz="800" dirty="0"/>
          </a:p>
        </p:txBody>
      </p:sp>
      <p:sp>
        <p:nvSpPr>
          <p:cNvPr id="114" name="직사각형 113"/>
          <p:cNvSpPr/>
          <p:nvPr/>
        </p:nvSpPr>
        <p:spPr>
          <a:xfrm>
            <a:off x="4283968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116" name="직사각형 115"/>
          <p:cNvSpPr/>
          <p:nvPr/>
        </p:nvSpPr>
        <p:spPr>
          <a:xfrm>
            <a:off x="2987824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117" name="직사각형 116"/>
          <p:cNvSpPr/>
          <p:nvPr/>
        </p:nvSpPr>
        <p:spPr>
          <a:xfrm>
            <a:off x="3311860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118" name="직사각형 117"/>
          <p:cNvSpPr/>
          <p:nvPr/>
        </p:nvSpPr>
        <p:spPr>
          <a:xfrm>
            <a:off x="3635896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119" name="직사각형 118"/>
          <p:cNvSpPr/>
          <p:nvPr/>
        </p:nvSpPr>
        <p:spPr>
          <a:xfrm>
            <a:off x="3959932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127" name="TextBox 18"/>
          <p:cNvSpPr txBox="1">
            <a:spLocks noChangeArrowheads="1"/>
          </p:cNvSpPr>
          <p:nvPr/>
        </p:nvSpPr>
        <p:spPr bwMode="auto">
          <a:xfrm>
            <a:off x="1115616" y="1160748"/>
            <a:ext cx="37084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Nice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중구탐방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	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축제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      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문화탐방      테마갤러리   여행도우미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5" name="TextBox 63"/>
          <p:cNvSpPr txBox="1">
            <a:spLocks noChangeArrowheads="1"/>
          </p:cNvSpPr>
          <p:nvPr/>
        </p:nvSpPr>
        <p:spPr bwMode="auto">
          <a:xfrm>
            <a:off x="384670" y="2132857"/>
            <a:ext cx="101897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ko-KR" altLang="en-US" sz="800" dirty="0" smtClean="0">
                <a:latin typeface="나눔고딕" pitchFamily="50" charset="-127"/>
                <a:ea typeface="나눔고딕" pitchFamily="50" charset="-127"/>
              </a:rPr>
              <a:t>로그인</a:t>
            </a:r>
            <a:endParaRPr lang="en-US" altLang="ko-KR" sz="800" dirty="0" smtClean="0"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sz="800" dirty="0" smtClean="0">
                <a:solidFill>
                  <a:srgbClr val="0066B3"/>
                </a:solidFill>
                <a:latin typeface="나눔고딕" pitchFamily="50" charset="-127"/>
                <a:ea typeface="나눔고딕" pitchFamily="50" charset="-127"/>
              </a:rPr>
              <a:t>회원가입</a:t>
            </a:r>
            <a:endParaRPr lang="en-US" altLang="ko-KR" sz="800" dirty="0" smtClean="0">
              <a:solidFill>
                <a:srgbClr val="0066B3"/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sz="800" dirty="0" smtClean="0">
                <a:latin typeface="나눔고딕" pitchFamily="50" charset="-127"/>
                <a:ea typeface="나눔고딕" pitchFamily="50" charset="-127"/>
              </a:rPr>
              <a:t>아이디 찾기</a:t>
            </a:r>
            <a:endParaRPr lang="en-US" altLang="ko-KR" sz="800" dirty="0" smtClean="0"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sz="800" dirty="0" smtClean="0">
                <a:latin typeface="나눔고딕" pitchFamily="50" charset="-127"/>
                <a:ea typeface="나눔고딕" pitchFamily="50" charset="-127"/>
              </a:rPr>
              <a:t>비밀번호 찾기</a:t>
            </a:r>
            <a:endParaRPr lang="en-US" altLang="ko-KR" sz="800" dirty="0" smtClean="0"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sz="800" dirty="0" smtClean="0">
                <a:latin typeface="나눔고딕" pitchFamily="50" charset="-127"/>
                <a:ea typeface="나눔고딕" pitchFamily="50" charset="-127"/>
              </a:rPr>
              <a:t>개인정보처리방침</a:t>
            </a:r>
            <a:endParaRPr lang="en-US" altLang="ko-KR" sz="800" dirty="0" smtClean="0"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sz="800" dirty="0" smtClean="0">
                <a:latin typeface="나눔고딕" pitchFamily="50" charset="-127"/>
                <a:ea typeface="나눔고딕" pitchFamily="50" charset="-127"/>
              </a:rPr>
              <a:t>이용약관</a:t>
            </a:r>
            <a:endParaRPr lang="en-US" altLang="ko-KR" sz="800" dirty="0" smtClean="0"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sz="800" dirty="0" smtClean="0">
                <a:latin typeface="나눔고딕" pitchFamily="50" charset="-127"/>
                <a:ea typeface="나눔고딕" pitchFamily="50" charset="-127"/>
              </a:rPr>
              <a:t>저작권정책</a:t>
            </a:r>
            <a:endParaRPr lang="en-US" altLang="ko-KR" sz="800" dirty="0" smtClean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120" name="직선 연결선 119"/>
          <p:cNvCxnSpPr/>
          <p:nvPr/>
        </p:nvCxnSpPr>
        <p:spPr>
          <a:xfrm>
            <a:off x="467544" y="2420888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직선 연결선 121"/>
          <p:cNvCxnSpPr/>
          <p:nvPr/>
        </p:nvCxnSpPr>
        <p:spPr>
          <a:xfrm>
            <a:off x="467544" y="267291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직선 연결선 122"/>
          <p:cNvCxnSpPr/>
          <p:nvPr/>
        </p:nvCxnSpPr>
        <p:spPr>
          <a:xfrm>
            <a:off x="467544" y="2924944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직선 연결선 123"/>
          <p:cNvCxnSpPr/>
          <p:nvPr/>
        </p:nvCxnSpPr>
        <p:spPr>
          <a:xfrm>
            <a:off x="467544" y="3176972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직선 연결선 124"/>
          <p:cNvCxnSpPr/>
          <p:nvPr/>
        </p:nvCxnSpPr>
        <p:spPr>
          <a:xfrm>
            <a:off x="467544" y="3429000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직선 연결선 131"/>
          <p:cNvCxnSpPr/>
          <p:nvPr/>
        </p:nvCxnSpPr>
        <p:spPr>
          <a:xfrm>
            <a:off x="467544" y="3681028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직선 연결선 132"/>
          <p:cNvCxnSpPr/>
          <p:nvPr/>
        </p:nvCxnSpPr>
        <p:spPr>
          <a:xfrm>
            <a:off x="467544" y="393305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연결선 53"/>
          <p:cNvCxnSpPr/>
          <p:nvPr/>
        </p:nvCxnSpPr>
        <p:spPr>
          <a:xfrm>
            <a:off x="1475656" y="2420888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타원 59"/>
          <p:cNvSpPr/>
          <p:nvPr/>
        </p:nvSpPr>
        <p:spPr>
          <a:xfrm>
            <a:off x="2231740" y="2240868"/>
            <a:ext cx="360040" cy="36004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 smtClean="0">
                <a:solidFill>
                  <a:schemeClr val="tx1"/>
                </a:solidFill>
              </a:rPr>
              <a:t>1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sp>
        <p:nvSpPr>
          <p:cNvPr id="61" name="타원 60"/>
          <p:cNvSpPr/>
          <p:nvPr/>
        </p:nvSpPr>
        <p:spPr>
          <a:xfrm>
            <a:off x="2663788" y="2240868"/>
            <a:ext cx="360040" cy="36004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 smtClean="0">
                <a:solidFill>
                  <a:schemeClr val="tx1"/>
                </a:solidFill>
              </a:rPr>
              <a:t>2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sp>
        <p:nvSpPr>
          <p:cNvPr id="66" name="타원 65"/>
          <p:cNvSpPr/>
          <p:nvPr/>
        </p:nvSpPr>
        <p:spPr>
          <a:xfrm>
            <a:off x="3095836" y="2240868"/>
            <a:ext cx="360040" cy="36004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 smtClean="0">
                <a:solidFill>
                  <a:srgbClr val="0066B3"/>
                </a:solidFill>
              </a:rPr>
              <a:t>3</a:t>
            </a:r>
            <a:endParaRPr lang="ko-KR" altLang="en-US" sz="1050" b="1" dirty="0">
              <a:solidFill>
                <a:srgbClr val="0066B3"/>
              </a:solidFill>
            </a:endParaRPr>
          </a:p>
        </p:txBody>
      </p:sp>
      <p:sp>
        <p:nvSpPr>
          <p:cNvPr id="67" name="타원 66"/>
          <p:cNvSpPr/>
          <p:nvPr/>
        </p:nvSpPr>
        <p:spPr>
          <a:xfrm>
            <a:off x="3527884" y="2240868"/>
            <a:ext cx="360040" cy="36004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 smtClean="0">
                <a:solidFill>
                  <a:schemeClr val="tx1"/>
                </a:solidFill>
              </a:rPr>
              <a:t>4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sp>
        <p:nvSpPr>
          <p:cNvPr id="58" name="직사각형 57"/>
          <p:cNvSpPr/>
          <p:nvPr/>
        </p:nvSpPr>
        <p:spPr>
          <a:xfrm>
            <a:off x="1475656" y="2708920"/>
            <a:ext cx="1080120" cy="279648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>
                <a:solidFill>
                  <a:schemeClr val="tx1"/>
                </a:solidFill>
              </a:rPr>
              <a:t>아이디정보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59" name="직사각형 58"/>
          <p:cNvSpPr/>
          <p:nvPr/>
        </p:nvSpPr>
        <p:spPr>
          <a:xfrm>
            <a:off x="1475656" y="3897052"/>
            <a:ext cx="1080120" cy="279648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>
                <a:solidFill>
                  <a:schemeClr val="tx1"/>
                </a:solidFill>
              </a:rPr>
              <a:t>개인정보 정보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1943708" y="5085184"/>
            <a:ext cx="1080120" cy="279648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>
                <a:solidFill>
                  <a:schemeClr val="tx1"/>
                </a:solidFill>
              </a:rPr>
              <a:t>회원정보 등록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63" name="직사각형 62"/>
          <p:cNvSpPr/>
          <p:nvPr/>
        </p:nvSpPr>
        <p:spPr>
          <a:xfrm>
            <a:off x="3095836" y="5085184"/>
            <a:ext cx="1080120" cy="279648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>
                <a:solidFill>
                  <a:schemeClr val="tx1"/>
                </a:solidFill>
              </a:rPr>
              <a:t>취소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72" name="직사각형 71"/>
          <p:cNvSpPr/>
          <p:nvPr/>
        </p:nvSpPr>
        <p:spPr>
          <a:xfrm>
            <a:off x="1655676" y="3068960"/>
            <a:ext cx="2952328" cy="68407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>
                <a:solidFill>
                  <a:schemeClr val="tx1"/>
                </a:solidFill>
              </a:rPr>
              <a:t>아이디정보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77" name="직사각형 76"/>
          <p:cNvSpPr/>
          <p:nvPr/>
        </p:nvSpPr>
        <p:spPr>
          <a:xfrm>
            <a:off x="1655676" y="4257092"/>
            <a:ext cx="2952328" cy="68407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>
                <a:solidFill>
                  <a:schemeClr val="tx1"/>
                </a:solidFill>
              </a:rPr>
              <a:t>개인정보 정보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88" name="타원 87"/>
          <p:cNvSpPr/>
          <p:nvPr/>
        </p:nvSpPr>
        <p:spPr>
          <a:xfrm>
            <a:off x="1547664" y="2996952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1</a:t>
            </a:r>
            <a:endParaRPr lang="ko-KR" altLang="en-US" sz="1200" dirty="0"/>
          </a:p>
        </p:txBody>
      </p:sp>
      <p:sp>
        <p:nvSpPr>
          <p:cNvPr id="93" name="타원 92"/>
          <p:cNvSpPr/>
          <p:nvPr/>
        </p:nvSpPr>
        <p:spPr>
          <a:xfrm>
            <a:off x="1547664" y="4221088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2</a:t>
            </a:r>
            <a:endParaRPr lang="ko-KR" altLang="en-US" sz="1200" dirty="0"/>
          </a:p>
        </p:txBody>
      </p:sp>
      <p:sp>
        <p:nvSpPr>
          <p:cNvPr id="94" name="타원 93"/>
          <p:cNvSpPr/>
          <p:nvPr/>
        </p:nvSpPr>
        <p:spPr>
          <a:xfrm>
            <a:off x="1835696" y="5013176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3</a:t>
            </a:r>
            <a:endParaRPr lang="ko-KR" altLang="en-US" sz="1200" dirty="0"/>
          </a:p>
        </p:txBody>
      </p:sp>
      <p:sp>
        <p:nvSpPr>
          <p:cNvPr id="95" name="타원 94"/>
          <p:cNvSpPr/>
          <p:nvPr/>
        </p:nvSpPr>
        <p:spPr>
          <a:xfrm>
            <a:off x="3023828" y="5013176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4</a:t>
            </a:r>
            <a:endParaRPr lang="ko-KR" altLang="en-US" sz="1200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그룹 54"/>
          <p:cNvGrpSpPr/>
          <p:nvPr/>
        </p:nvGrpSpPr>
        <p:grpSpPr>
          <a:xfrm>
            <a:off x="327423" y="764704"/>
            <a:ext cx="4514347" cy="5940659"/>
            <a:chOff x="327423" y="982629"/>
            <a:chExt cx="4514347" cy="5038794"/>
          </a:xfrm>
        </p:grpSpPr>
        <p:sp>
          <p:nvSpPr>
            <p:cNvPr id="56" name="직사각형 55"/>
            <p:cNvSpPr/>
            <p:nvPr/>
          </p:nvSpPr>
          <p:spPr>
            <a:xfrm>
              <a:off x="329055" y="982629"/>
              <a:ext cx="4512715" cy="503879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ko-KR" altLang="en-US" sz="1000" smtClean="0"/>
                <a:t>ㄷ</a:t>
              </a:r>
              <a:endParaRPr lang="ko-KR" altLang="en-US" sz="1000" dirty="0"/>
            </a:p>
          </p:txBody>
        </p:sp>
        <p:grpSp>
          <p:nvGrpSpPr>
            <p:cNvPr id="57" name="그룹 43"/>
            <p:cNvGrpSpPr/>
            <p:nvPr/>
          </p:nvGrpSpPr>
          <p:grpSpPr>
            <a:xfrm>
              <a:off x="327423" y="1268760"/>
              <a:ext cx="4514347" cy="4460559"/>
              <a:chOff x="327423" y="1268760"/>
              <a:chExt cx="4514347" cy="4460559"/>
            </a:xfrm>
          </p:grpSpPr>
          <p:cxnSp>
            <p:nvCxnSpPr>
              <p:cNvPr id="68" name="직선 연결선 67"/>
              <p:cNvCxnSpPr/>
              <p:nvPr/>
            </p:nvCxnSpPr>
            <p:spPr>
              <a:xfrm>
                <a:off x="327423" y="1268760"/>
                <a:ext cx="449999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직선 연결선 68"/>
              <p:cNvCxnSpPr/>
              <p:nvPr/>
            </p:nvCxnSpPr>
            <p:spPr>
              <a:xfrm>
                <a:off x="327423" y="5729319"/>
                <a:ext cx="45143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그룹 44"/>
          <p:cNvGrpSpPr/>
          <p:nvPr/>
        </p:nvGrpSpPr>
        <p:grpSpPr>
          <a:xfrm>
            <a:off x="5040052" y="1008000"/>
            <a:ext cx="3695957" cy="770975"/>
            <a:chOff x="4937130" y="2662227"/>
            <a:chExt cx="3906891" cy="770975"/>
          </a:xfrm>
        </p:grpSpPr>
        <p:sp>
          <p:nvSpPr>
            <p:cNvPr id="18" name="직사각형 17"/>
            <p:cNvSpPr/>
            <p:nvPr/>
          </p:nvSpPr>
          <p:spPr>
            <a:xfrm>
              <a:off x="4955388" y="2662227"/>
              <a:ext cx="1576214" cy="302390"/>
            </a:xfrm>
            <a:prstGeom prst="rect">
              <a:avLst/>
            </a:prstGeom>
            <a:solidFill>
              <a:srgbClr val="0066B3"/>
            </a:solidFill>
            <a:ln>
              <a:noFill/>
            </a:ln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서브 페이지 </a:t>
              </a:r>
              <a:r>
                <a:rPr lang="en-US" altLang="ko-KR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/ </a:t>
              </a: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화면설명</a:t>
              </a:r>
              <a:endParaRPr lang="ko-KR" altLang="en-US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TextBox 51"/>
            <p:cNvSpPr txBox="1"/>
            <p:nvPr/>
          </p:nvSpPr>
          <p:spPr>
            <a:xfrm>
              <a:off x="4937130" y="3063870"/>
              <a:ext cx="3906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200000"/>
                </a:lnSpc>
              </a:pP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3" name="제목 22"/>
          <p:cNvSpPr>
            <a:spLocks noGrp="1"/>
          </p:cNvSpPr>
          <p:nvPr>
            <p:ph type="title"/>
          </p:nvPr>
        </p:nvSpPr>
        <p:spPr>
          <a:xfrm>
            <a:off x="226951" y="124289"/>
            <a:ext cx="2076797" cy="584775"/>
          </a:xfrm>
        </p:spPr>
        <p:txBody>
          <a:bodyPr/>
          <a:lstStyle/>
          <a:p>
            <a:r>
              <a:rPr lang="ko-KR" altLang="en-US" smtClean="0"/>
              <a:t>서브구조도</a:t>
            </a:r>
            <a:endParaRPr lang="ko-KR" altLang="en-US"/>
          </a:p>
        </p:txBody>
      </p:sp>
      <p:sp>
        <p:nvSpPr>
          <p:cNvPr id="37" name="TextBox 17"/>
          <p:cNvSpPr txBox="1">
            <a:spLocks noChangeArrowheads="1"/>
          </p:cNvSpPr>
          <p:nvPr/>
        </p:nvSpPr>
        <p:spPr bwMode="auto">
          <a:xfrm>
            <a:off x="323528" y="1160748"/>
            <a:ext cx="483349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b="1" dirty="0">
                <a:latin typeface="나눔고딕" pitchFamily="50" charset="-127"/>
                <a:ea typeface="나눔고딕" pitchFamily="50" charset="-127"/>
              </a:rPr>
              <a:t>로고</a:t>
            </a:r>
          </a:p>
        </p:txBody>
      </p:sp>
      <p:sp>
        <p:nvSpPr>
          <p:cNvPr id="40" name="TextBox 27"/>
          <p:cNvSpPr txBox="1">
            <a:spLocks noChangeArrowheads="1"/>
          </p:cNvSpPr>
          <p:nvPr/>
        </p:nvSpPr>
        <p:spPr bwMode="auto">
          <a:xfrm>
            <a:off x="2123728" y="6381328"/>
            <a:ext cx="865700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>
                <a:latin typeface="나눔고딕" pitchFamily="50" charset="-127"/>
                <a:ea typeface="나눔고딕" pitchFamily="50" charset="-127"/>
              </a:rPr>
              <a:t>Copyright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64" name="직선 연결선 63"/>
          <p:cNvCxnSpPr/>
          <p:nvPr/>
        </p:nvCxnSpPr>
        <p:spPr>
          <a:xfrm>
            <a:off x="323528" y="1484784"/>
            <a:ext cx="44999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391980" y="800708"/>
            <a:ext cx="425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검색</a:t>
            </a:r>
            <a:endParaRPr lang="ko-KR" altLang="en-US" sz="1000" dirty="0"/>
          </a:p>
        </p:txBody>
      </p:sp>
      <p:grpSp>
        <p:nvGrpSpPr>
          <p:cNvPr id="5" name="그룹 68"/>
          <p:cNvGrpSpPr/>
          <p:nvPr/>
        </p:nvGrpSpPr>
        <p:grpSpPr>
          <a:xfrm>
            <a:off x="467544" y="1592796"/>
            <a:ext cx="864096" cy="576064"/>
            <a:chOff x="628596" y="2990843"/>
            <a:chExt cx="1255083" cy="584209"/>
          </a:xfrm>
        </p:grpSpPr>
        <p:sp>
          <p:nvSpPr>
            <p:cNvPr id="70" name="직사각형 69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TextBox 63"/>
            <p:cNvSpPr txBox="1">
              <a:spLocks noChangeArrowheads="1"/>
            </p:cNvSpPr>
            <p:nvPr/>
          </p:nvSpPr>
          <p:spPr bwMode="auto">
            <a:xfrm>
              <a:off x="665108" y="3173408"/>
              <a:ext cx="1218571" cy="23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900" dirty="0" smtClean="0">
                  <a:latin typeface="나눔고딕" pitchFamily="50" charset="-127"/>
                  <a:ea typeface="나눔고딕" pitchFamily="50" charset="-127"/>
                </a:rPr>
                <a:t>회원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6" name="그룹 84"/>
          <p:cNvGrpSpPr/>
          <p:nvPr/>
        </p:nvGrpSpPr>
        <p:grpSpPr>
          <a:xfrm>
            <a:off x="467544" y="2168860"/>
            <a:ext cx="864096" cy="4032448"/>
            <a:chOff x="628596" y="2990843"/>
            <a:chExt cx="1255083" cy="584209"/>
          </a:xfrm>
        </p:grpSpPr>
        <p:sp>
          <p:nvSpPr>
            <p:cNvPr id="86" name="직사각형 85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TextBox 63"/>
            <p:cNvSpPr txBox="1">
              <a:spLocks noChangeArrowheads="1"/>
            </p:cNvSpPr>
            <p:nvPr/>
          </p:nvSpPr>
          <p:spPr bwMode="auto">
            <a:xfrm>
              <a:off x="665108" y="3001275"/>
              <a:ext cx="1218571" cy="31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altLang="ko-KR" sz="800" dirty="0" smtClean="0">
                <a:solidFill>
                  <a:srgbClr val="0066B3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cxnSp>
        <p:nvCxnSpPr>
          <p:cNvPr id="90" name="직선 연결선 89"/>
          <p:cNvCxnSpPr/>
          <p:nvPr/>
        </p:nvCxnSpPr>
        <p:spPr>
          <a:xfrm>
            <a:off x="1475656" y="180882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직선 연결선 91"/>
          <p:cNvCxnSpPr/>
          <p:nvPr/>
        </p:nvCxnSpPr>
        <p:spPr>
          <a:xfrm>
            <a:off x="1475656" y="216886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51"/>
          <p:cNvSpPr txBox="1"/>
          <p:nvPr/>
        </p:nvSpPr>
        <p:spPr>
          <a:xfrm>
            <a:off x="5040000" y="1409643"/>
            <a:ext cx="3451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회원가입 완료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, HOME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으로 이동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1403648" y="1592796"/>
            <a:ext cx="10855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홈 </a:t>
            </a:r>
            <a:r>
              <a:rPr lang="en-US" altLang="ko-KR" sz="800" dirty="0" smtClean="0"/>
              <a:t>&gt; </a:t>
            </a:r>
            <a:r>
              <a:rPr lang="ko-KR" altLang="en-US" sz="800" dirty="0" smtClean="0"/>
              <a:t>회원 </a:t>
            </a:r>
            <a:r>
              <a:rPr lang="en-US" altLang="ko-KR" sz="800" dirty="0" smtClean="0"/>
              <a:t>&gt; </a:t>
            </a:r>
            <a:r>
              <a:rPr lang="ko-KR" altLang="en-US" sz="800" dirty="0" smtClean="0"/>
              <a:t>회원가입</a:t>
            </a:r>
            <a:endParaRPr lang="ko-KR" altLang="en-US" sz="1600" dirty="0"/>
          </a:p>
        </p:txBody>
      </p:sp>
      <p:sp>
        <p:nvSpPr>
          <p:cNvPr id="128" name="TextBox 63"/>
          <p:cNvSpPr txBox="1">
            <a:spLocks noChangeArrowheads="1"/>
          </p:cNvSpPr>
          <p:nvPr/>
        </p:nvSpPr>
        <p:spPr bwMode="auto">
          <a:xfrm>
            <a:off x="1403648" y="1844824"/>
            <a:ext cx="12601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b="1" dirty="0" smtClean="0">
                <a:latin typeface="나눔고딕" pitchFamily="50" charset="-127"/>
                <a:ea typeface="나눔고딕" pitchFamily="50" charset="-127"/>
              </a:rPr>
              <a:t>회원가입</a:t>
            </a:r>
            <a:endParaRPr lang="en-US" altLang="ko-KR" sz="1600" b="1" dirty="0" smtClean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97" name="직선 연결선 96"/>
          <p:cNvCxnSpPr/>
          <p:nvPr/>
        </p:nvCxnSpPr>
        <p:spPr>
          <a:xfrm>
            <a:off x="1475656" y="5445224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직선 연결선 97"/>
          <p:cNvCxnSpPr/>
          <p:nvPr/>
        </p:nvCxnSpPr>
        <p:spPr>
          <a:xfrm>
            <a:off x="1475656" y="576926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1439652" y="5517812"/>
            <a:ext cx="6655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만족도조사</a:t>
            </a:r>
            <a:endParaRPr lang="ko-KR" altLang="en-US" sz="800" dirty="0"/>
          </a:p>
        </p:txBody>
      </p:sp>
      <p:sp>
        <p:nvSpPr>
          <p:cNvPr id="114" name="직사각형 113"/>
          <p:cNvSpPr/>
          <p:nvPr/>
        </p:nvSpPr>
        <p:spPr>
          <a:xfrm>
            <a:off x="4283968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116" name="직사각형 115"/>
          <p:cNvSpPr/>
          <p:nvPr/>
        </p:nvSpPr>
        <p:spPr>
          <a:xfrm>
            <a:off x="2987824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117" name="직사각형 116"/>
          <p:cNvSpPr/>
          <p:nvPr/>
        </p:nvSpPr>
        <p:spPr>
          <a:xfrm>
            <a:off x="3311860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118" name="직사각형 117"/>
          <p:cNvSpPr/>
          <p:nvPr/>
        </p:nvSpPr>
        <p:spPr>
          <a:xfrm>
            <a:off x="3635896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119" name="직사각형 118"/>
          <p:cNvSpPr/>
          <p:nvPr/>
        </p:nvSpPr>
        <p:spPr>
          <a:xfrm>
            <a:off x="3959932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127" name="TextBox 18"/>
          <p:cNvSpPr txBox="1">
            <a:spLocks noChangeArrowheads="1"/>
          </p:cNvSpPr>
          <p:nvPr/>
        </p:nvSpPr>
        <p:spPr bwMode="auto">
          <a:xfrm>
            <a:off x="1115616" y="1160748"/>
            <a:ext cx="37084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Nice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중구탐방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	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축제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      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문화탐방      테마갤러리   여행도우미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5" name="TextBox 63"/>
          <p:cNvSpPr txBox="1">
            <a:spLocks noChangeArrowheads="1"/>
          </p:cNvSpPr>
          <p:nvPr/>
        </p:nvSpPr>
        <p:spPr bwMode="auto">
          <a:xfrm>
            <a:off x="384670" y="2132857"/>
            <a:ext cx="101897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ko-KR" altLang="en-US" sz="800" dirty="0" smtClean="0">
                <a:latin typeface="나눔고딕" pitchFamily="50" charset="-127"/>
                <a:ea typeface="나눔고딕" pitchFamily="50" charset="-127"/>
              </a:rPr>
              <a:t>로그인</a:t>
            </a:r>
            <a:endParaRPr lang="en-US" altLang="ko-KR" sz="800" dirty="0" smtClean="0"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sz="800" dirty="0" smtClean="0">
                <a:solidFill>
                  <a:srgbClr val="0066B3"/>
                </a:solidFill>
                <a:latin typeface="나눔고딕" pitchFamily="50" charset="-127"/>
                <a:ea typeface="나눔고딕" pitchFamily="50" charset="-127"/>
              </a:rPr>
              <a:t>회원가입</a:t>
            </a:r>
            <a:endParaRPr lang="en-US" altLang="ko-KR" sz="800" dirty="0" smtClean="0">
              <a:solidFill>
                <a:srgbClr val="0066B3"/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sz="800" dirty="0" smtClean="0">
                <a:latin typeface="나눔고딕" pitchFamily="50" charset="-127"/>
                <a:ea typeface="나눔고딕" pitchFamily="50" charset="-127"/>
              </a:rPr>
              <a:t>아이디 찾기</a:t>
            </a:r>
            <a:endParaRPr lang="en-US" altLang="ko-KR" sz="800" dirty="0" smtClean="0"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sz="800" dirty="0" smtClean="0">
                <a:latin typeface="나눔고딕" pitchFamily="50" charset="-127"/>
                <a:ea typeface="나눔고딕" pitchFamily="50" charset="-127"/>
              </a:rPr>
              <a:t>비밀번호 찾기</a:t>
            </a:r>
            <a:endParaRPr lang="en-US" altLang="ko-KR" sz="800" dirty="0" smtClean="0"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sz="800" dirty="0" smtClean="0">
                <a:latin typeface="나눔고딕" pitchFamily="50" charset="-127"/>
                <a:ea typeface="나눔고딕" pitchFamily="50" charset="-127"/>
              </a:rPr>
              <a:t>개인정보처리방침</a:t>
            </a:r>
            <a:endParaRPr lang="en-US" altLang="ko-KR" sz="800" dirty="0" smtClean="0"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sz="800" dirty="0" smtClean="0">
                <a:latin typeface="나눔고딕" pitchFamily="50" charset="-127"/>
                <a:ea typeface="나눔고딕" pitchFamily="50" charset="-127"/>
              </a:rPr>
              <a:t>이용약관</a:t>
            </a:r>
            <a:endParaRPr lang="en-US" altLang="ko-KR" sz="800" dirty="0" smtClean="0"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sz="800" dirty="0" smtClean="0">
                <a:latin typeface="나눔고딕" pitchFamily="50" charset="-127"/>
                <a:ea typeface="나눔고딕" pitchFamily="50" charset="-127"/>
              </a:rPr>
              <a:t>저작권정책</a:t>
            </a:r>
            <a:endParaRPr lang="en-US" altLang="ko-KR" sz="800" dirty="0" smtClean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120" name="직선 연결선 119"/>
          <p:cNvCxnSpPr/>
          <p:nvPr/>
        </p:nvCxnSpPr>
        <p:spPr>
          <a:xfrm>
            <a:off x="467544" y="2420888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직선 연결선 121"/>
          <p:cNvCxnSpPr/>
          <p:nvPr/>
        </p:nvCxnSpPr>
        <p:spPr>
          <a:xfrm>
            <a:off x="467544" y="267291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직선 연결선 122"/>
          <p:cNvCxnSpPr/>
          <p:nvPr/>
        </p:nvCxnSpPr>
        <p:spPr>
          <a:xfrm>
            <a:off x="467544" y="2924944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직선 연결선 123"/>
          <p:cNvCxnSpPr/>
          <p:nvPr/>
        </p:nvCxnSpPr>
        <p:spPr>
          <a:xfrm>
            <a:off x="467544" y="3176972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직선 연결선 124"/>
          <p:cNvCxnSpPr/>
          <p:nvPr/>
        </p:nvCxnSpPr>
        <p:spPr>
          <a:xfrm>
            <a:off x="467544" y="3429000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직선 연결선 131"/>
          <p:cNvCxnSpPr/>
          <p:nvPr/>
        </p:nvCxnSpPr>
        <p:spPr>
          <a:xfrm>
            <a:off x="467544" y="3681028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직선 연결선 132"/>
          <p:cNvCxnSpPr/>
          <p:nvPr/>
        </p:nvCxnSpPr>
        <p:spPr>
          <a:xfrm>
            <a:off x="467544" y="393305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연결선 53"/>
          <p:cNvCxnSpPr/>
          <p:nvPr/>
        </p:nvCxnSpPr>
        <p:spPr>
          <a:xfrm>
            <a:off x="1475656" y="2420888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타원 59"/>
          <p:cNvSpPr/>
          <p:nvPr/>
        </p:nvSpPr>
        <p:spPr>
          <a:xfrm>
            <a:off x="2231740" y="2240868"/>
            <a:ext cx="360040" cy="36004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 smtClean="0">
                <a:solidFill>
                  <a:schemeClr val="tx1"/>
                </a:solidFill>
              </a:rPr>
              <a:t>1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sp>
        <p:nvSpPr>
          <p:cNvPr id="61" name="타원 60"/>
          <p:cNvSpPr/>
          <p:nvPr/>
        </p:nvSpPr>
        <p:spPr>
          <a:xfrm>
            <a:off x="2663788" y="2240868"/>
            <a:ext cx="360040" cy="36004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 smtClean="0">
                <a:solidFill>
                  <a:schemeClr val="tx1"/>
                </a:solidFill>
              </a:rPr>
              <a:t>2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sp>
        <p:nvSpPr>
          <p:cNvPr id="66" name="타원 65"/>
          <p:cNvSpPr/>
          <p:nvPr/>
        </p:nvSpPr>
        <p:spPr>
          <a:xfrm>
            <a:off x="3095836" y="2240868"/>
            <a:ext cx="360040" cy="36004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 smtClean="0">
                <a:solidFill>
                  <a:schemeClr val="tx1"/>
                </a:solidFill>
              </a:rPr>
              <a:t>3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sp>
        <p:nvSpPr>
          <p:cNvPr id="67" name="타원 66"/>
          <p:cNvSpPr/>
          <p:nvPr/>
        </p:nvSpPr>
        <p:spPr>
          <a:xfrm>
            <a:off x="3527884" y="2240868"/>
            <a:ext cx="360040" cy="36004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 smtClean="0">
                <a:solidFill>
                  <a:srgbClr val="0066B3"/>
                </a:solidFill>
              </a:rPr>
              <a:t>4</a:t>
            </a:r>
            <a:endParaRPr lang="ko-KR" altLang="en-US" sz="1050" b="1" dirty="0">
              <a:solidFill>
                <a:srgbClr val="0066B3"/>
              </a:solidFill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2555776" y="3609020"/>
            <a:ext cx="1080120" cy="279648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 smtClean="0">
                <a:solidFill>
                  <a:schemeClr val="tx1"/>
                </a:solidFill>
              </a:rPr>
              <a:t>HOME </a:t>
            </a:r>
            <a:r>
              <a:rPr lang="ko-KR" altLang="en-US" sz="800" dirty="0" smtClean="0">
                <a:solidFill>
                  <a:schemeClr val="tx1"/>
                </a:solidFill>
              </a:rPr>
              <a:t>이동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77" name="직사각형 76"/>
          <p:cNvSpPr/>
          <p:nvPr/>
        </p:nvSpPr>
        <p:spPr>
          <a:xfrm>
            <a:off x="1655676" y="2780928"/>
            <a:ext cx="2952328" cy="68407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>
                <a:solidFill>
                  <a:schemeClr val="tx1"/>
                </a:solidFill>
              </a:rPr>
              <a:t>중구청의 회원가입을 </a:t>
            </a:r>
            <a:r>
              <a:rPr lang="ko-KR" altLang="en-US" sz="800" dirty="0" err="1" smtClean="0">
                <a:solidFill>
                  <a:schemeClr val="tx1"/>
                </a:solidFill>
              </a:rPr>
              <a:t>감사드립니다</a:t>
            </a:r>
            <a:r>
              <a:rPr lang="en-US" altLang="ko-KR" sz="800" dirty="0" smtClean="0">
                <a:solidFill>
                  <a:schemeClr val="tx1"/>
                </a:solidFill>
              </a:rPr>
              <a:t>.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73" name="타원 72"/>
          <p:cNvSpPr/>
          <p:nvPr/>
        </p:nvSpPr>
        <p:spPr>
          <a:xfrm>
            <a:off x="2435169" y="3533528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1</a:t>
            </a:r>
            <a:endParaRPr lang="ko-KR" altLang="en-US" sz="1200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54"/>
          <p:cNvGrpSpPr/>
          <p:nvPr/>
        </p:nvGrpSpPr>
        <p:grpSpPr>
          <a:xfrm>
            <a:off x="327423" y="764704"/>
            <a:ext cx="4514347" cy="5940659"/>
            <a:chOff x="327423" y="982629"/>
            <a:chExt cx="4514347" cy="5038794"/>
          </a:xfrm>
        </p:grpSpPr>
        <p:sp>
          <p:nvSpPr>
            <p:cNvPr id="56" name="직사각형 55"/>
            <p:cNvSpPr/>
            <p:nvPr/>
          </p:nvSpPr>
          <p:spPr>
            <a:xfrm>
              <a:off x="329055" y="982629"/>
              <a:ext cx="4512715" cy="503879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ko-KR" altLang="en-US" sz="1000" smtClean="0"/>
                <a:t>ㄷ</a:t>
              </a:r>
              <a:endParaRPr lang="ko-KR" altLang="en-US" sz="1000" dirty="0"/>
            </a:p>
          </p:txBody>
        </p:sp>
        <p:grpSp>
          <p:nvGrpSpPr>
            <p:cNvPr id="3" name="그룹 43"/>
            <p:cNvGrpSpPr/>
            <p:nvPr/>
          </p:nvGrpSpPr>
          <p:grpSpPr>
            <a:xfrm>
              <a:off x="327423" y="1268760"/>
              <a:ext cx="4514347" cy="4460559"/>
              <a:chOff x="327423" y="1268760"/>
              <a:chExt cx="4514347" cy="4460559"/>
            </a:xfrm>
          </p:grpSpPr>
          <p:cxnSp>
            <p:nvCxnSpPr>
              <p:cNvPr id="68" name="직선 연결선 67"/>
              <p:cNvCxnSpPr/>
              <p:nvPr/>
            </p:nvCxnSpPr>
            <p:spPr>
              <a:xfrm>
                <a:off x="327423" y="1268760"/>
                <a:ext cx="449999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직선 연결선 68"/>
              <p:cNvCxnSpPr/>
              <p:nvPr/>
            </p:nvCxnSpPr>
            <p:spPr>
              <a:xfrm>
                <a:off x="327423" y="5729319"/>
                <a:ext cx="45143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그룹 44"/>
          <p:cNvGrpSpPr/>
          <p:nvPr/>
        </p:nvGrpSpPr>
        <p:grpSpPr>
          <a:xfrm>
            <a:off x="5040052" y="1008000"/>
            <a:ext cx="3695957" cy="770975"/>
            <a:chOff x="4937130" y="2662227"/>
            <a:chExt cx="3906891" cy="770975"/>
          </a:xfrm>
        </p:grpSpPr>
        <p:sp>
          <p:nvSpPr>
            <p:cNvPr id="18" name="직사각형 17"/>
            <p:cNvSpPr/>
            <p:nvPr/>
          </p:nvSpPr>
          <p:spPr>
            <a:xfrm>
              <a:off x="4955388" y="2662227"/>
              <a:ext cx="1576214" cy="302390"/>
            </a:xfrm>
            <a:prstGeom prst="rect">
              <a:avLst/>
            </a:prstGeom>
            <a:solidFill>
              <a:srgbClr val="0066B3"/>
            </a:solidFill>
            <a:ln>
              <a:noFill/>
            </a:ln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서브 페이지 </a:t>
              </a:r>
              <a:r>
                <a:rPr lang="en-US" altLang="ko-KR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/ </a:t>
              </a: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화면설명</a:t>
              </a:r>
              <a:endParaRPr lang="ko-KR" altLang="en-US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TextBox 51"/>
            <p:cNvSpPr txBox="1"/>
            <p:nvPr/>
          </p:nvSpPr>
          <p:spPr>
            <a:xfrm>
              <a:off x="4937130" y="3063870"/>
              <a:ext cx="3906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200000"/>
                </a:lnSpc>
              </a:pP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3" name="제목 22"/>
          <p:cNvSpPr>
            <a:spLocks noGrp="1"/>
          </p:cNvSpPr>
          <p:nvPr>
            <p:ph type="title"/>
          </p:nvPr>
        </p:nvSpPr>
        <p:spPr>
          <a:xfrm>
            <a:off x="226951" y="124289"/>
            <a:ext cx="2076797" cy="584775"/>
          </a:xfrm>
        </p:spPr>
        <p:txBody>
          <a:bodyPr/>
          <a:lstStyle/>
          <a:p>
            <a:r>
              <a:rPr lang="ko-KR" altLang="en-US" smtClean="0"/>
              <a:t>서브구조도</a:t>
            </a:r>
            <a:endParaRPr lang="ko-KR" altLang="en-US"/>
          </a:p>
        </p:txBody>
      </p:sp>
      <p:sp>
        <p:nvSpPr>
          <p:cNvPr id="37" name="TextBox 17"/>
          <p:cNvSpPr txBox="1">
            <a:spLocks noChangeArrowheads="1"/>
          </p:cNvSpPr>
          <p:nvPr/>
        </p:nvSpPr>
        <p:spPr bwMode="auto">
          <a:xfrm>
            <a:off x="323528" y="1160748"/>
            <a:ext cx="483349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b="1" dirty="0">
                <a:latin typeface="나눔고딕" pitchFamily="50" charset="-127"/>
                <a:ea typeface="나눔고딕" pitchFamily="50" charset="-127"/>
              </a:rPr>
              <a:t>로고</a:t>
            </a:r>
          </a:p>
        </p:txBody>
      </p:sp>
      <p:sp>
        <p:nvSpPr>
          <p:cNvPr id="40" name="TextBox 27"/>
          <p:cNvSpPr txBox="1">
            <a:spLocks noChangeArrowheads="1"/>
          </p:cNvSpPr>
          <p:nvPr/>
        </p:nvSpPr>
        <p:spPr bwMode="auto">
          <a:xfrm>
            <a:off x="2123728" y="6381328"/>
            <a:ext cx="865700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>
                <a:latin typeface="나눔고딕" pitchFamily="50" charset="-127"/>
                <a:ea typeface="나눔고딕" pitchFamily="50" charset="-127"/>
              </a:rPr>
              <a:t>Copyright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64" name="직선 연결선 63"/>
          <p:cNvCxnSpPr/>
          <p:nvPr/>
        </p:nvCxnSpPr>
        <p:spPr>
          <a:xfrm>
            <a:off x="323528" y="1484784"/>
            <a:ext cx="44999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391980" y="800708"/>
            <a:ext cx="425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검색</a:t>
            </a:r>
            <a:endParaRPr lang="ko-KR" altLang="en-US" sz="1000" dirty="0"/>
          </a:p>
        </p:txBody>
      </p:sp>
      <p:grpSp>
        <p:nvGrpSpPr>
          <p:cNvPr id="5" name="그룹 68"/>
          <p:cNvGrpSpPr/>
          <p:nvPr/>
        </p:nvGrpSpPr>
        <p:grpSpPr>
          <a:xfrm>
            <a:off x="467544" y="1592796"/>
            <a:ext cx="864096" cy="576064"/>
            <a:chOff x="628596" y="2990843"/>
            <a:chExt cx="1255083" cy="584209"/>
          </a:xfrm>
        </p:grpSpPr>
        <p:sp>
          <p:nvSpPr>
            <p:cNvPr id="70" name="직사각형 69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TextBox 63"/>
            <p:cNvSpPr txBox="1">
              <a:spLocks noChangeArrowheads="1"/>
            </p:cNvSpPr>
            <p:nvPr/>
          </p:nvSpPr>
          <p:spPr bwMode="auto">
            <a:xfrm>
              <a:off x="665108" y="3173408"/>
              <a:ext cx="1218571" cy="23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900" dirty="0" err="1" smtClean="0">
                  <a:latin typeface="나눔고딕" pitchFamily="50" charset="-127"/>
                  <a:ea typeface="나눔고딕" pitchFamily="50" charset="-127"/>
                </a:rPr>
                <a:t>마이페이지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6" name="그룹 84"/>
          <p:cNvGrpSpPr/>
          <p:nvPr/>
        </p:nvGrpSpPr>
        <p:grpSpPr>
          <a:xfrm>
            <a:off x="467544" y="2168860"/>
            <a:ext cx="864096" cy="4032448"/>
            <a:chOff x="628596" y="2990843"/>
            <a:chExt cx="1255083" cy="584209"/>
          </a:xfrm>
        </p:grpSpPr>
        <p:sp>
          <p:nvSpPr>
            <p:cNvPr id="86" name="직사각형 85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TextBox 63"/>
            <p:cNvSpPr txBox="1">
              <a:spLocks noChangeArrowheads="1"/>
            </p:cNvSpPr>
            <p:nvPr/>
          </p:nvSpPr>
          <p:spPr bwMode="auto">
            <a:xfrm>
              <a:off x="665108" y="3001275"/>
              <a:ext cx="1218571" cy="31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altLang="ko-KR" sz="800" dirty="0" smtClean="0">
                <a:solidFill>
                  <a:srgbClr val="0066B3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cxnSp>
        <p:nvCxnSpPr>
          <p:cNvPr id="90" name="직선 연결선 89"/>
          <p:cNvCxnSpPr/>
          <p:nvPr/>
        </p:nvCxnSpPr>
        <p:spPr>
          <a:xfrm>
            <a:off x="1475656" y="180882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직선 연결선 91"/>
          <p:cNvCxnSpPr/>
          <p:nvPr/>
        </p:nvCxnSpPr>
        <p:spPr>
          <a:xfrm>
            <a:off x="1475656" y="216886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51"/>
          <p:cNvSpPr txBox="1"/>
          <p:nvPr/>
        </p:nvSpPr>
        <p:spPr>
          <a:xfrm>
            <a:off x="5040000" y="1409643"/>
            <a:ext cx="3451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200000"/>
              </a:lnSpc>
            </a:pP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1.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개인정보를 변경하고 </a:t>
            </a: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싶을시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사용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아이디정보와 비밀번호 정보를 입력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</a:pP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2.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개인정보를 </a:t>
            </a: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변경할수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있는 페이지로 이동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</a:pP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3.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입력된 정보를 지워주는 버튼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1403648" y="1592796"/>
            <a:ext cx="20649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홈 </a:t>
            </a:r>
            <a:r>
              <a:rPr lang="en-US" altLang="ko-KR" sz="800" dirty="0" smtClean="0"/>
              <a:t>&gt; </a:t>
            </a:r>
            <a:r>
              <a:rPr lang="ko-KR" altLang="en-US" sz="800" dirty="0" err="1" smtClean="0"/>
              <a:t>마이페이지</a:t>
            </a:r>
            <a:r>
              <a:rPr lang="ko-KR" altLang="en-US" sz="800" dirty="0" smtClean="0"/>
              <a:t> </a:t>
            </a:r>
            <a:r>
              <a:rPr lang="en-US" altLang="ko-KR" sz="800" dirty="0" smtClean="0"/>
              <a:t>&gt; </a:t>
            </a:r>
            <a:r>
              <a:rPr lang="ko-KR" altLang="en-US" sz="800" dirty="0" smtClean="0"/>
              <a:t>개인정보 </a:t>
            </a:r>
            <a:r>
              <a:rPr lang="en-US" altLang="ko-KR" sz="800" dirty="0" smtClean="0"/>
              <a:t>&gt; </a:t>
            </a:r>
            <a:r>
              <a:rPr lang="ko-KR" altLang="en-US" sz="800" dirty="0" smtClean="0"/>
              <a:t>회원정보변경</a:t>
            </a:r>
            <a:endParaRPr lang="ko-KR" altLang="en-US" sz="1600" dirty="0"/>
          </a:p>
        </p:txBody>
      </p:sp>
      <p:sp>
        <p:nvSpPr>
          <p:cNvPr id="128" name="TextBox 63"/>
          <p:cNvSpPr txBox="1">
            <a:spLocks noChangeArrowheads="1"/>
          </p:cNvSpPr>
          <p:nvPr/>
        </p:nvSpPr>
        <p:spPr bwMode="auto">
          <a:xfrm>
            <a:off x="1403648" y="1844824"/>
            <a:ext cx="12601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400" b="1" dirty="0" smtClean="0">
                <a:latin typeface="나눔고딕" pitchFamily="50" charset="-127"/>
                <a:ea typeface="나눔고딕" pitchFamily="50" charset="-127"/>
              </a:rPr>
              <a:t>개인정보</a:t>
            </a:r>
            <a:endParaRPr lang="en-US" altLang="ko-KR" sz="1400" b="1" dirty="0" smtClean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97" name="직선 연결선 96"/>
          <p:cNvCxnSpPr/>
          <p:nvPr/>
        </p:nvCxnSpPr>
        <p:spPr>
          <a:xfrm>
            <a:off x="1475656" y="5445224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직선 연결선 97"/>
          <p:cNvCxnSpPr/>
          <p:nvPr/>
        </p:nvCxnSpPr>
        <p:spPr>
          <a:xfrm>
            <a:off x="1475656" y="576926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1439652" y="5517812"/>
            <a:ext cx="6655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만족도조사</a:t>
            </a:r>
            <a:endParaRPr lang="ko-KR" altLang="en-US" sz="800" dirty="0"/>
          </a:p>
        </p:txBody>
      </p:sp>
      <p:sp>
        <p:nvSpPr>
          <p:cNvPr id="114" name="직사각형 113"/>
          <p:cNvSpPr/>
          <p:nvPr/>
        </p:nvSpPr>
        <p:spPr>
          <a:xfrm>
            <a:off x="4283968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116" name="직사각형 115"/>
          <p:cNvSpPr/>
          <p:nvPr/>
        </p:nvSpPr>
        <p:spPr>
          <a:xfrm>
            <a:off x="2987824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117" name="직사각형 116"/>
          <p:cNvSpPr/>
          <p:nvPr/>
        </p:nvSpPr>
        <p:spPr>
          <a:xfrm>
            <a:off x="3311860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118" name="직사각형 117"/>
          <p:cNvSpPr/>
          <p:nvPr/>
        </p:nvSpPr>
        <p:spPr>
          <a:xfrm>
            <a:off x="3635896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119" name="직사각형 118"/>
          <p:cNvSpPr/>
          <p:nvPr/>
        </p:nvSpPr>
        <p:spPr>
          <a:xfrm>
            <a:off x="3959932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127" name="TextBox 18"/>
          <p:cNvSpPr txBox="1">
            <a:spLocks noChangeArrowheads="1"/>
          </p:cNvSpPr>
          <p:nvPr/>
        </p:nvSpPr>
        <p:spPr bwMode="auto">
          <a:xfrm>
            <a:off x="1115616" y="1160748"/>
            <a:ext cx="37084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Nice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중구탐방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	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축제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      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문화탐방      테마갤러리   여행도우미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5" name="TextBox 63"/>
          <p:cNvSpPr txBox="1">
            <a:spLocks noChangeArrowheads="1"/>
          </p:cNvSpPr>
          <p:nvPr/>
        </p:nvSpPr>
        <p:spPr bwMode="auto">
          <a:xfrm>
            <a:off x="384670" y="2132857"/>
            <a:ext cx="101897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ko-KR" altLang="en-US" sz="800" dirty="0" smtClean="0">
                <a:solidFill>
                  <a:srgbClr val="0066B3"/>
                </a:solidFill>
                <a:latin typeface="나눔고딕" pitchFamily="50" charset="-127"/>
                <a:ea typeface="나눔고딕" pitchFamily="50" charset="-127"/>
              </a:rPr>
              <a:t>개인정보</a:t>
            </a:r>
            <a:endParaRPr lang="en-US" altLang="ko-KR" sz="800" dirty="0" smtClean="0">
              <a:solidFill>
                <a:srgbClr val="0066B3"/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200000"/>
              </a:lnSpc>
            </a:pPr>
            <a:endParaRPr lang="en-US" altLang="ko-KR" sz="800" dirty="0" smtClean="0"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200000"/>
              </a:lnSpc>
            </a:pPr>
            <a:endParaRPr lang="en-US" altLang="ko-KR" sz="800" dirty="0" smtClean="0"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200000"/>
              </a:lnSpc>
            </a:pPr>
            <a:endParaRPr lang="en-US" altLang="ko-KR" sz="800" dirty="0" smtClean="0"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sz="800" dirty="0" err="1" smtClean="0">
                <a:latin typeface="나눔고딕" pitchFamily="50" charset="-127"/>
                <a:ea typeface="나눔고딕" pitchFamily="50" charset="-127"/>
              </a:rPr>
              <a:t>나의상담</a:t>
            </a:r>
            <a:r>
              <a:rPr lang="en-US" altLang="ko-KR" sz="800" dirty="0" smtClean="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800" dirty="0" smtClean="0">
                <a:latin typeface="나눔고딕" pitchFamily="50" charset="-127"/>
                <a:ea typeface="나눔고딕" pitchFamily="50" charset="-127"/>
              </a:rPr>
              <a:t>민원</a:t>
            </a:r>
            <a:endParaRPr lang="en-US" altLang="ko-KR" sz="800" dirty="0" smtClean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120" name="직선 연결선 119"/>
          <p:cNvCxnSpPr/>
          <p:nvPr/>
        </p:nvCxnSpPr>
        <p:spPr>
          <a:xfrm>
            <a:off x="467544" y="2420888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직선 연결선 121"/>
          <p:cNvCxnSpPr/>
          <p:nvPr/>
        </p:nvCxnSpPr>
        <p:spPr>
          <a:xfrm>
            <a:off x="467544" y="267291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직선 연결선 122"/>
          <p:cNvCxnSpPr/>
          <p:nvPr/>
        </p:nvCxnSpPr>
        <p:spPr>
          <a:xfrm>
            <a:off x="467544" y="2924944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직선 연결선 123"/>
          <p:cNvCxnSpPr/>
          <p:nvPr/>
        </p:nvCxnSpPr>
        <p:spPr>
          <a:xfrm>
            <a:off x="467544" y="3176972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직선 연결선 124"/>
          <p:cNvCxnSpPr/>
          <p:nvPr/>
        </p:nvCxnSpPr>
        <p:spPr>
          <a:xfrm>
            <a:off x="467544" y="3429000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직선 연결선 131"/>
          <p:cNvCxnSpPr/>
          <p:nvPr/>
        </p:nvCxnSpPr>
        <p:spPr>
          <a:xfrm>
            <a:off x="467544" y="3681028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직선 연결선 132"/>
          <p:cNvCxnSpPr/>
          <p:nvPr/>
        </p:nvCxnSpPr>
        <p:spPr>
          <a:xfrm>
            <a:off x="467544" y="393305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63"/>
          <p:cNvSpPr txBox="1">
            <a:spLocks noChangeArrowheads="1"/>
          </p:cNvSpPr>
          <p:nvPr/>
        </p:nvSpPr>
        <p:spPr bwMode="auto">
          <a:xfrm>
            <a:off x="467544" y="2381979"/>
            <a:ext cx="10189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ko-KR" altLang="en-US" sz="800" dirty="0" smtClean="0">
                <a:solidFill>
                  <a:srgbClr val="0066B3"/>
                </a:solidFill>
                <a:latin typeface="나눔고딕" pitchFamily="50" charset="-127"/>
                <a:ea typeface="나눔고딕" pitchFamily="50" charset="-127"/>
              </a:rPr>
              <a:t>회원정보변경</a:t>
            </a:r>
            <a:endParaRPr lang="en-US" altLang="ko-KR" sz="800" dirty="0" smtClean="0">
              <a:solidFill>
                <a:srgbClr val="0066B3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ko-KR" altLang="en-US" sz="800" dirty="0" smtClean="0">
                <a:latin typeface="나눔고딕" pitchFamily="50" charset="-127"/>
                <a:ea typeface="나눔고딕" pitchFamily="50" charset="-127"/>
              </a:rPr>
              <a:t>비밀번호변경</a:t>
            </a:r>
            <a:endParaRPr lang="en-US" altLang="ko-KR" sz="800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ko-KR" altLang="en-US" sz="800" dirty="0" smtClean="0">
                <a:latin typeface="나눔고딕" pitchFamily="50" charset="-127"/>
                <a:ea typeface="나눔고딕" pitchFamily="50" charset="-127"/>
              </a:rPr>
              <a:t>회원탈퇴</a:t>
            </a:r>
            <a:endParaRPr lang="en-US" altLang="ko-KR" sz="800" dirty="0" smtClean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58" name="직선 연결선 57"/>
          <p:cNvCxnSpPr/>
          <p:nvPr/>
        </p:nvCxnSpPr>
        <p:spPr>
          <a:xfrm>
            <a:off x="1547664" y="2996952"/>
            <a:ext cx="306034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직선 연결선 58"/>
          <p:cNvCxnSpPr/>
          <p:nvPr/>
        </p:nvCxnSpPr>
        <p:spPr>
          <a:xfrm>
            <a:off x="1547664" y="3933056"/>
            <a:ext cx="306034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직선 연결선 72"/>
          <p:cNvCxnSpPr/>
          <p:nvPr/>
        </p:nvCxnSpPr>
        <p:spPr>
          <a:xfrm>
            <a:off x="1547664" y="3465004"/>
            <a:ext cx="306034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직사각형 73"/>
          <p:cNvSpPr/>
          <p:nvPr/>
        </p:nvSpPr>
        <p:spPr>
          <a:xfrm>
            <a:off x="1547664" y="2348880"/>
            <a:ext cx="3060340" cy="50405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>
                <a:solidFill>
                  <a:schemeClr val="tx1"/>
                </a:solidFill>
              </a:rPr>
              <a:t>외부로부터 </a:t>
            </a:r>
            <a:r>
              <a:rPr lang="ko-KR" altLang="en-US" sz="800" b="1" dirty="0" err="1" smtClean="0">
                <a:solidFill>
                  <a:schemeClr val="tx1"/>
                </a:solidFill>
              </a:rPr>
              <a:t>김김김</a:t>
            </a:r>
            <a:r>
              <a:rPr lang="ko-KR" altLang="en-US" sz="800" dirty="0" err="1" smtClean="0">
                <a:solidFill>
                  <a:schemeClr val="tx1"/>
                </a:solidFill>
              </a:rPr>
              <a:t>님의</a:t>
            </a:r>
            <a:r>
              <a:rPr lang="ko-KR" altLang="en-US" sz="800" dirty="0" smtClean="0">
                <a:solidFill>
                  <a:schemeClr val="tx1"/>
                </a:solidFill>
              </a:rPr>
              <a:t> 정보를 안전하게 보호하기 위하여 비밀번호를 다시 한 번 확인합니다</a:t>
            </a:r>
            <a:r>
              <a:rPr lang="en-US" altLang="ko-KR" sz="800" dirty="0" smtClean="0">
                <a:solidFill>
                  <a:schemeClr val="tx1"/>
                </a:solidFill>
              </a:rPr>
              <a:t>.</a:t>
            </a:r>
            <a:r>
              <a:rPr lang="ko-KR" altLang="en-US" sz="800" dirty="0" smtClean="0">
                <a:solidFill>
                  <a:schemeClr val="tx1"/>
                </a:solidFill>
              </a:rPr>
              <a:t> 항상 비밀번호는 타인에게 노출되지 않도록 주의해 주세요</a:t>
            </a:r>
            <a:r>
              <a:rPr lang="en-US" altLang="ko-KR" sz="800" dirty="0" smtClean="0">
                <a:solidFill>
                  <a:schemeClr val="tx1"/>
                </a:solidFill>
              </a:rPr>
              <a:t>.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75" name="직사각형 74"/>
          <p:cNvSpPr/>
          <p:nvPr/>
        </p:nvSpPr>
        <p:spPr>
          <a:xfrm>
            <a:off x="1547664" y="3104964"/>
            <a:ext cx="720080" cy="252028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dirty="0" smtClean="0">
                <a:solidFill>
                  <a:schemeClr val="tx1"/>
                </a:solidFill>
              </a:rPr>
              <a:t>아이디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76" name="직사각형 75"/>
          <p:cNvSpPr/>
          <p:nvPr/>
        </p:nvSpPr>
        <p:spPr>
          <a:xfrm>
            <a:off x="1547664" y="3573016"/>
            <a:ext cx="720080" cy="252028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dirty="0" smtClean="0">
                <a:solidFill>
                  <a:schemeClr val="tx1"/>
                </a:solidFill>
              </a:rPr>
              <a:t>비밀번호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78" name="직사각형 77"/>
          <p:cNvSpPr/>
          <p:nvPr/>
        </p:nvSpPr>
        <p:spPr>
          <a:xfrm>
            <a:off x="2411760" y="3104964"/>
            <a:ext cx="2160240" cy="252028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79" name="직사각형 78"/>
          <p:cNvSpPr/>
          <p:nvPr/>
        </p:nvSpPr>
        <p:spPr>
          <a:xfrm>
            <a:off x="2411760" y="3573016"/>
            <a:ext cx="2160240" cy="252028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80" name="직사각형 79"/>
          <p:cNvSpPr/>
          <p:nvPr/>
        </p:nvSpPr>
        <p:spPr>
          <a:xfrm>
            <a:off x="2195736" y="4005064"/>
            <a:ext cx="720080" cy="252028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>
                <a:solidFill>
                  <a:schemeClr val="tx1"/>
                </a:solidFill>
              </a:rPr>
              <a:t>확인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89" name="직사각형 88"/>
          <p:cNvSpPr/>
          <p:nvPr/>
        </p:nvSpPr>
        <p:spPr>
          <a:xfrm>
            <a:off x="2987824" y="4005064"/>
            <a:ext cx="720080" cy="252028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err="1" smtClean="0">
                <a:solidFill>
                  <a:schemeClr val="tx1"/>
                </a:solidFill>
              </a:rPr>
              <a:t>다시입력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91" name="타원 90"/>
          <p:cNvSpPr/>
          <p:nvPr/>
        </p:nvSpPr>
        <p:spPr>
          <a:xfrm>
            <a:off x="1367644" y="2996952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1</a:t>
            </a:r>
            <a:endParaRPr lang="ko-KR" altLang="en-US" sz="1200" dirty="0"/>
          </a:p>
        </p:txBody>
      </p:sp>
      <p:sp>
        <p:nvSpPr>
          <p:cNvPr id="93" name="타원 92"/>
          <p:cNvSpPr/>
          <p:nvPr/>
        </p:nvSpPr>
        <p:spPr>
          <a:xfrm>
            <a:off x="2051720" y="4005064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2</a:t>
            </a:r>
            <a:endParaRPr lang="ko-KR" altLang="en-US" sz="1200" dirty="0"/>
          </a:p>
        </p:txBody>
      </p:sp>
      <p:sp>
        <p:nvSpPr>
          <p:cNvPr id="94" name="타원 93"/>
          <p:cNvSpPr/>
          <p:nvPr/>
        </p:nvSpPr>
        <p:spPr>
          <a:xfrm>
            <a:off x="3599892" y="4005064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3</a:t>
            </a:r>
            <a:endParaRPr lang="ko-KR" altLang="en-US" sz="1200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54"/>
          <p:cNvGrpSpPr/>
          <p:nvPr/>
        </p:nvGrpSpPr>
        <p:grpSpPr>
          <a:xfrm>
            <a:off x="327423" y="764704"/>
            <a:ext cx="4514347" cy="5940659"/>
            <a:chOff x="327423" y="982629"/>
            <a:chExt cx="4514347" cy="5038794"/>
          </a:xfrm>
        </p:grpSpPr>
        <p:sp>
          <p:nvSpPr>
            <p:cNvPr id="56" name="직사각형 55"/>
            <p:cNvSpPr/>
            <p:nvPr/>
          </p:nvSpPr>
          <p:spPr>
            <a:xfrm>
              <a:off x="329055" y="982629"/>
              <a:ext cx="4512715" cy="503879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ko-KR" altLang="en-US" sz="1000" smtClean="0"/>
                <a:t>ㄷ</a:t>
              </a:r>
              <a:endParaRPr lang="ko-KR" altLang="en-US" sz="1000" dirty="0"/>
            </a:p>
          </p:txBody>
        </p:sp>
        <p:grpSp>
          <p:nvGrpSpPr>
            <p:cNvPr id="3" name="그룹 43"/>
            <p:cNvGrpSpPr/>
            <p:nvPr/>
          </p:nvGrpSpPr>
          <p:grpSpPr>
            <a:xfrm>
              <a:off x="327423" y="1268760"/>
              <a:ext cx="4514347" cy="4460559"/>
              <a:chOff x="327423" y="1268760"/>
              <a:chExt cx="4514347" cy="4460559"/>
            </a:xfrm>
          </p:grpSpPr>
          <p:cxnSp>
            <p:nvCxnSpPr>
              <p:cNvPr id="68" name="직선 연결선 67"/>
              <p:cNvCxnSpPr/>
              <p:nvPr/>
            </p:nvCxnSpPr>
            <p:spPr>
              <a:xfrm>
                <a:off x="327423" y="1268760"/>
                <a:ext cx="449999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직선 연결선 68"/>
              <p:cNvCxnSpPr/>
              <p:nvPr/>
            </p:nvCxnSpPr>
            <p:spPr>
              <a:xfrm>
                <a:off x="327423" y="5729319"/>
                <a:ext cx="45143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그룹 44"/>
          <p:cNvGrpSpPr/>
          <p:nvPr/>
        </p:nvGrpSpPr>
        <p:grpSpPr>
          <a:xfrm>
            <a:off x="5040052" y="1008000"/>
            <a:ext cx="3695957" cy="770975"/>
            <a:chOff x="4937130" y="2662227"/>
            <a:chExt cx="3906891" cy="770975"/>
          </a:xfrm>
        </p:grpSpPr>
        <p:sp>
          <p:nvSpPr>
            <p:cNvPr id="18" name="직사각형 17"/>
            <p:cNvSpPr/>
            <p:nvPr/>
          </p:nvSpPr>
          <p:spPr>
            <a:xfrm>
              <a:off x="4955388" y="2662227"/>
              <a:ext cx="1576214" cy="302390"/>
            </a:xfrm>
            <a:prstGeom prst="rect">
              <a:avLst/>
            </a:prstGeom>
            <a:solidFill>
              <a:srgbClr val="0066B3"/>
            </a:solidFill>
            <a:ln>
              <a:noFill/>
            </a:ln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서브 페이지 </a:t>
              </a:r>
              <a:r>
                <a:rPr lang="en-US" altLang="ko-KR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/ </a:t>
              </a: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화면설명</a:t>
              </a:r>
              <a:endParaRPr lang="ko-KR" altLang="en-US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TextBox 51"/>
            <p:cNvSpPr txBox="1"/>
            <p:nvPr/>
          </p:nvSpPr>
          <p:spPr>
            <a:xfrm>
              <a:off x="4937130" y="3063870"/>
              <a:ext cx="3906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200000"/>
                </a:lnSpc>
              </a:pP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3" name="제목 22"/>
          <p:cNvSpPr>
            <a:spLocks noGrp="1"/>
          </p:cNvSpPr>
          <p:nvPr>
            <p:ph type="title"/>
          </p:nvPr>
        </p:nvSpPr>
        <p:spPr>
          <a:xfrm>
            <a:off x="226951" y="124289"/>
            <a:ext cx="2076797" cy="584775"/>
          </a:xfrm>
        </p:spPr>
        <p:txBody>
          <a:bodyPr/>
          <a:lstStyle/>
          <a:p>
            <a:r>
              <a:rPr lang="ko-KR" altLang="en-US" smtClean="0"/>
              <a:t>서브구조도</a:t>
            </a:r>
            <a:endParaRPr lang="ko-KR" altLang="en-US"/>
          </a:p>
        </p:txBody>
      </p:sp>
      <p:sp>
        <p:nvSpPr>
          <p:cNvPr id="37" name="TextBox 17"/>
          <p:cNvSpPr txBox="1">
            <a:spLocks noChangeArrowheads="1"/>
          </p:cNvSpPr>
          <p:nvPr/>
        </p:nvSpPr>
        <p:spPr bwMode="auto">
          <a:xfrm>
            <a:off x="323528" y="1160748"/>
            <a:ext cx="483349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b="1" dirty="0">
                <a:latin typeface="나눔고딕" pitchFamily="50" charset="-127"/>
                <a:ea typeface="나눔고딕" pitchFamily="50" charset="-127"/>
              </a:rPr>
              <a:t>로고</a:t>
            </a:r>
          </a:p>
        </p:txBody>
      </p:sp>
      <p:sp>
        <p:nvSpPr>
          <p:cNvPr id="40" name="TextBox 27"/>
          <p:cNvSpPr txBox="1">
            <a:spLocks noChangeArrowheads="1"/>
          </p:cNvSpPr>
          <p:nvPr/>
        </p:nvSpPr>
        <p:spPr bwMode="auto">
          <a:xfrm>
            <a:off x="2123728" y="6381328"/>
            <a:ext cx="865700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>
                <a:latin typeface="나눔고딕" pitchFamily="50" charset="-127"/>
                <a:ea typeface="나눔고딕" pitchFamily="50" charset="-127"/>
              </a:rPr>
              <a:t>Copyright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64" name="직선 연결선 63"/>
          <p:cNvCxnSpPr/>
          <p:nvPr/>
        </p:nvCxnSpPr>
        <p:spPr>
          <a:xfrm>
            <a:off x="323528" y="1484784"/>
            <a:ext cx="44999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391980" y="800708"/>
            <a:ext cx="425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검색</a:t>
            </a:r>
            <a:endParaRPr lang="ko-KR" altLang="en-US" sz="1000" dirty="0"/>
          </a:p>
        </p:txBody>
      </p:sp>
      <p:grpSp>
        <p:nvGrpSpPr>
          <p:cNvPr id="5" name="그룹 68"/>
          <p:cNvGrpSpPr/>
          <p:nvPr/>
        </p:nvGrpSpPr>
        <p:grpSpPr>
          <a:xfrm>
            <a:off x="467544" y="1592796"/>
            <a:ext cx="864096" cy="576064"/>
            <a:chOff x="628596" y="2990843"/>
            <a:chExt cx="1255083" cy="584209"/>
          </a:xfrm>
        </p:grpSpPr>
        <p:sp>
          <p:nvSpPr>
            <p:cNvPr id="70" name="직사각형 69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TextBox 63"/>
            <p:cNvSpPr txBox="1">
              <a:spLocks noChangeArrowheads="1"/>
            </p:cNvSpPr>
            <p:nvPr/>
          </p:nvSpPr>
          <p:spPr bwMode="auto">
            <a:xfrm>
              <a:off x="665108" y="3173408"/>
              <a:ext cx="1218571" cy="23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900" dirty="0" err="1" smtClean="0">
                  <a:latin typeface="나눔고딕" pitchFamily="50" charset="-127"/>
                  <a:ea typeface="나눔고딕" pitchFamily="50" charset="-127"/>
                </a:rPr>
                <a:t>마이페이지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6" name="그룹 84"/>
          <p:cNvGrpSpPr/>
          <p:nvPr/>
        </p:nvGrpSpPr>
        <p:grpSpPr>
          <a:xfrm>
            <a:off x="467544" y="2168860"/>
            <a:ext cx="864096" cy="4032448"/>
            <a:chOff x="628596" y="2990843"/>
            <a:chExt cx="1255083" cy="584209"/>
          </a:xfrm>
        </p:grpSpPr>
        <p:sp>
          <p:nvSpPr>
            <p:cNvPr id="86" name="직사각형 85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TextBox 63"/>
            <p:cNvSpPr txBox="1">
              <a:spLocks noChangeArrowheads="1"/>
            </p:cNvSpPr>
            <p:nvPr/>
          </p:nvSpPr>
          <p:spPr bwMode="auto">
            <a:xfrm>
              <a:off x="665108" y="3001275"/>
              <a:ext cx="1218571" cy="31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altLang="ko-KR" sz="800" dirty="0" smtClean="0">
                <a:solidFill>
                  <a:srgbClr val="0066B3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cxnSp>
        <p:nvCxnSpPr>
          <p:cNvPr id="90" name="직선 연결선 89"/>
          <p:cNvCxnSpPr/>
          <p:nvPr/>
        </p:nvCxnSpPr>
        <p:spPr>
          <a:xfrm>
            <a:off x="1475656" y="180882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직선 연결선 91"/>
          <p:cNvCxnSpPr/>
          <p:nvPr/>
        </p:nvCxnSpPr>
        <p:spPr>
          <a:xfrm>
            <a:off x="1475656" y="216886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51"/>
          <p:cNvSpPr txBox="1"/>
          <p:nvPr/>
        </p:nvSpPr>
        <p:spPr>
          <a:xfrm>
            <a:off x="5040000" y="1409643"/>
            <a:ext cx="34512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200000"/>
              </a:lnSpc>
            </a:pP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1.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비밀번호를 변경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현재 비밀번호를 입력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</a:pP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2.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새로 사용할 비밀번호를 입력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</a:pP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3.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새로 사용할 비밀번호를 확인 차 입력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</a:pP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4.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비밀번호가 변경되는 버튼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</a:pP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5.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현재 입력된 정보를 한번에 지우는 버튼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1403648" y="1592796"/>
            <a:ext cx="20649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홈 </a:t>
            </a:r>
            <a:r>
              <a:rPr lang="en-US" altLang="ko-KR" sz="800" dirty="0" smtClean="0"/>
              <a:t>&gt; </a:t>
            </a:r>
            <a:r>
              <a:rPr lang="ko-KR" altLang="en-US" sz="800" dirty="0" err="1" smtClean="0"/>
              <a:t>마이페이지</a:t>
            </a:r>
            <a:r>
              <a:rPr lang="ko-KR" altLang="en-US" sz="800" dirty="0" smtClean="0"/>
              <a:t> </a:t>
            </a:r>
            <a:r>
              <a:rPr lang="en-US" altLang="ko-KR" sz="800" dirty="0" smtClean="0"/>
              <a:t>&gt; </a:t>
            </a:r>
            <a:r>
              <a:rPr lang="ko-KR" altLang="en-US" sz="800" dirty="0" smtClean="0"/>
              <a:t>개인정보 </a:t>
            </a:r>
            <a:r>
              <a:rPr lang="en-US" altLang="ko-KR" sz="800" dirty="0" smtClean="0"/>
              <a:t>&gt; </a:t>
            </a:r>
            <a:r>
              <a:rPr lang="ko-KR" altLang="en-US" sz="800" dirty="0" smtClean="0"/>
              <a:t>회원정보변경</a:t>
            </a:r>
            <a:endParaRPr lang="ko-KR" altLang="en-US" sz="1600" dirty="0"/>
          </a:p>
        </p:txBody>
      </p:sp>
      <p:sp>
        <p:nvSpPr>
          <p:cNvPr id="128" name="TextBox 63"/>
          <p:cNvSpPr txBox="1">
            <a:spLocks noChangeArrowheads="1"/>
          </p:cNvSpPr>
          <p:nvPr/>
        </p:nvSpPr>
        <p:spPr bwMode="auto">
          <a:xfrm>
            <a:off x="1403648" y="1844824"/>
            <a:ext cx="12601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400" b="1" dirty="0" smtClean="0">
                <a:latin typeface="나눔고딕" pitchFamily="50" charset="-127"/>
                <a:ea typeface="나눔고딕" pitchFamily="50" charset="-127"/>
              </a:rPr>
              <a:t>개인정보</a:t>
            </a:r>
            <a:endParaRPr lang="en-US" altLang="ko-KR" sz="1400" b="1" dirty="0" smtClean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97" name="직선 연결선 96"/>
          <p:cNvCxnSpPr/>
          <p:nvPr/>
        </p:nvCxnSpPr>
        <p:spPr>
          <a:xfrm>
            <a:off x="1475656" y="5445224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직선 연결선 97"/>
          <p:cNvCxnSpPr/>
          <p:nvPr/>
        </p:nvCxnSpPr>
        <p:spPr>
          <a:xfrm>
            <a:off x="1475656" y="576926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1439652" y="5517812"/>
            <a:ext cx="6655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만족도조사</a:t>
            </a:r>
            <a:endParaRPr lang="ko-KR" altLang="en-US" sz="800" dirty="0"/>
          </a:p>
        </p:txBody>
      </p:sp>
      <p:sp>
        <p:nvSpPr>
          <p:cNvPr id="114" name="직사각형 113"/>
          <p:cNvSpPr/>
          <p:nvPr/>
        </p:nvSpPr>
        <p:spPr>
          <a:xfrm>
            <a:off x="4283968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116" name="직사각형 115"/>
          <p:cNvSpPr/>
          <p:nvPr/>
        </p:nvSpPr>
        <p:spPr>
          <a:xfrm>
            <a:off x="2987824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117" name="직사각형 116"/>
          <p:cNvSpPr/>
          <p:nvPr/>
        </p:nvSpPr>
        <p:spPr>
          <a:xfrm>
            <a:off x="3311860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118" name="직사각형 117"/>
          <p:cNvSpPr/>
          <p:nvPr/>
        </p:nvSpPr>
        <p:spPr>
          <a:xfrm>
            <a:off x="3635896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119" name="직사각형 118"/>
          <p:cNvSpPr/>
          <p:nvPr/>
        </p:nvSpPr>
        <p:spPr>
          <a:xfrm>
            <a:off x="3959932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127" name="TextBox 18"/>
          <p:cNvSpPr txBox="1">
            <a:spLocks noChangeArrowheads="1"/>
          </p:cNvSpPr>
          <p:nvPr/>
        </p:nvSpPr>
        <p:spPr bwMode="auto">
          <a:xfrm>
            <a:off x="1115616" y="1160748"/>
            <a:ext cx="37084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Nice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중구탐방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	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축제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      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문화탐방      테마갤러리   여행도우미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5" name="TextBox 63"/>
          <p:cNvSpPr txBox="1">
            <a:spLocks noChangeArrowheads="1"/>
          </p:cNvSpPr>
          <p:nvPr/>
        </p:nvSpPr>
        <p:spPr bwMode="auto">
          <a:xfrm>
            <a:off x="384670" y="2132857"/>
            <a:ext cx="101897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ko-KR" altLang="en-US" sz="800" dirty="0" smtClean="0">
                <a:solidFill>
                  <a:srgbClr val="0066B3"/>
                </a:solidFill>
                <a:latin typeface="나눔고딕" pitchFamily="50" charset="-127"/>
                <a:ea typeface="나눔고딕" pitchFamily="50" charset="-127"/>
              </a:rPr>
              <a:t>개인정보</a:t>
            </a:r>
            <a:endParaRPr lang="en-US" altLang="ko-KR" sz="800" dirty="0" smtClean="0">
              <a:solidFill>
                <a:srgbClr val="0066B3"/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200000"/>
              </a:lnSpc>
            </a:pPr>
            <a:endParaRPr lang="en-US" altLang="ko-KR" sz="800" dirty="0" smtClean="0"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200000"/>
              </a:lnSpc>
            </a:pPr>
            <a:endParaRPr lang="en-US" altLang="ko-KR" sz="800" dirty="0" smtClean="0"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200000"/>
              </a:lnSpc>
            </a:pPr>
            <a:endParaRPr lang="en-US" altLang="ko-KR" sz="800" dirty="0" smtClean="0"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sz="800" dirty="0" err="1" smtClean="0">
                <a:latin typeface="나눔고딕" pitchFamily="50" charset="-127"/>
                <a:ea typeface="나눔고딕" pitchFamily="50" charset="-127"/>
              </a:rPr>
              <a:t>나의상담</a:t>
            </a:r>
            <a:r>
              <a:rPr lang="en-US" altLang="ko-KR" sz="800" dirty="0" smtClean="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800" dirty="0" smtClean="0">
                <a:latin typeface="나눔고딕" pitchFamily="50" charset="-127"/>
                <a:ea typeface="나눔고딕" pitchFamily="50" charset="-127"/>
              </a:rPr>
              <a:t>민원</a:t>
            </a:r>
            <a:endParaRPr lang="en-US" altLang="ko-KR" sz="800" dirty="0" smtClean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120" name="직선 연결선 119"/>
          <p:cNvCxnSpPr/>
          <p:nvPr/>
        </p:nvCxnSpPr>
        <p:spPr>
          <a:xfrm>
            <a:off x="467544" y="2420888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직선 연결선 121"/>
          <p:cNvCxnSpPr/>
          <p:nvPr/>
        </p:nvCxnSpPr>
        <p:spPr>
          <a:xfrm>
            <a:off x="467544" y="267291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직선 연결선 122"/>
          <p:cNvCxnSpPr/>
          <p:nvPr/>
        </p:nvCxnSpPr>
        <p:spPr>
          <a:xfrm>
            <a:off x="467544" y="2924944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직선 연결선 123"/>
          <p:cNvCxnSpPr/>
          <p:nvPr/>
        </p:nvCxnSpPr>
        <p:spPr>
          <a:xfrm>
            <a:off x="467544" y="3176972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직선 연결선 124"/>
          <p:cNvCxnSpPr/>
          <p:nvPr/>
        </p:nvCxnSpPr>
        <p:spPr>
          <a:xfrm>
            <a:off x="467544" y="3429000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직선 연결선 131"/>
          <p:cNvCxnSpPr/>
          <p:nvPr/>
        </p:nvCxnSpPr>
        <p:spPr>
          <a:xfrm>
            <a:off x="467544" y="3681028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직선 연결선 132"/>
          <p:cNvCxnSpPr/>
          <p:nvPr/>
        </p:nvCxnSpPr>
        <p:spPr>
          <a:xfrm>
            <a:off x="467544" y="393305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63"/>
          <p:cNvSpPr txBox="1">
            <a:spLocks noChangeArrowheads="1"/>
          </p:cNvSpPr>
          <p:nvPr/>
        </p:nvSpPr>
        <p:spPr bwMode="auto">
          <a:xfrm>
            <a:off x="467544" y="2381979"/>
            <a:ext cx="10189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ko-KR" altLang="en-US" sz="800" dirty="0" smtClean="0">
                <a:latin typeface="나눔고딕" pitchFamily="50" charset="-127"/>
                <a:ea typeface="나눔고딕" pitchFamily="50" charset="-127"/>
              </a:rPr>
              <a:t>회원정보변경</a:t>
            </a:r>
            <a:endParaRPr lang="en-US" altLang="ko-KR" sz="800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ko-KR" altLang="en-US" sz="800" dirty="0" smtClean="0">
                <a:solidFill>
                  <a:srgbClr val="0066B3"/>
                </a:solidFill>
                <a:latin typeface="나눔고딕" pitchFamily="50" charset="-127"/>
                <a:ea typeface="나눔고딕" pitchFamily="50" charset="-127"/>
              </a:rPr>
              <a:t>비밀번호변경</a:t>
            </a:r>
            <a:endParaRPr lang="en-US" altLang="ko-KR" sz="800" dirty="0" smtClean="0">
              <a:solidFill>
                <a:srgbClr val="0066B3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ko-KR" altLang="en-US" sz="800" dirty="0" smtClean="0">
                <a:latin typeface="나눔고딕" pitchFamily="50" charset="-127"/>
                <a:ea typeface="나눔고딕" pitchFamily="50" charset="-127"/>
              </a:rPr>
              <a:t>회원탈퇴</a:t>
            </a:r>
            <a:endParaRPr lang="en-US" altLang="ko-KR" sz="800" dirty="0" smtClean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58" name="직선 연결선 57"/>
          <p:cNvCxnSpPr/>
          <p:nvPr/>
        </p:nvCxnSpPr>
        <p:spPr>
          <a:xfrm>
            <a:off x="1547664" y="2996952"/>
            <a:ext cx="306034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직선 연결선 58"/>
          <p:cNvCxnSpPr/>
          <p:nvPr/>
        </p:nvCxnSpPr>
        <p:spPr>
          <a:xfrm>
            <a:off x="1547664" y="4401108"/>
            <a:ext cx="306034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직선 연결선 72"/>
          <p:cNvCxnSpPr/>
          <p:nvPr/>
        </p:nvCxnSpPr>
        <p:spPr>
          <a:xfrm>
            <a:off x="1547664" y="3465004"/>
            <a:ext cx="306034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직사각형 73"/>
          <p:cNvSpPr/>
          <p:nvPr/>
        </p:nvSpPr>
        <p:spPr>
          <a:xfrm>
            <a:off x="1547664" y="2348880"/>
            <a:ext cx="3060340" cy="50405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>
                <a:solidFill>
                  <a:schemeClr val="tx1"/>
                </a:solidFill>
              </a:rPr>
              <a:t>외부로부터 </a:t>
            </a:r>
            <a:r>
              <a:rPr lang="ko-KR" altLang="en-US" sz="800" b="1" dirty="0" err="1" smtClean="0">
                <a:solidFill>
                  <a:schemeClr val="tx1"/>
                </a:solidFill>
              </a:rPr>
              <a:t>김김김</a:t>
            </a:r>
            <a:r>
              <a:rPr lang="ko-KR" altLang="en-US" sz="800" dirty="0" err="1" smtClean="0">
                <a:solidFill>
                  <a:schemeClr val="tx1"/>
                </a:solidFill>
              </a:rPr>
              <a:t>님의</a:t>
            </a:r>
            <a:r>
              <a:rPr lang="ko-KR" altLang="en-US" sz="800" dirty="0" smtClean="0">
                <a:solidFill>
                  <a:schemeClr val="tx1"/>
                </a:solidFill>
              </a:rPr>
              <a:t> 정보를 안전하게 보호하기 위하여 비밀번호를 다시 한 번 확인합니다</a:t>
            </a:r>
            <a:r>
              <a:rPr lang="en-US" altLang="ko-KR" sz="8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ko-KR" altLang="en-US" sz="800" dirty="0" smtClean="0">
                <a:solidFill>
                  <a:schemeClr val="tx1"/>
                </a:solidFill>
              </a:rPr>
              <a:t>항상 비밀번호는 타인에게 노출되지 않도록 주의해 주세요</a:t>
            </a:r>
            <a:r>
              <a:rPr lang="en-US" altLang="ko-KR" sz="800" dirty="0" smtClean="0">
                <a:solidFill>
                  <a:schemeClr val="tx1"/>
                </a:solidFill>
              </a:rPr>
              <a:t>.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75" name="직사각형 74"/>
          <p:cNvSpPr/>
          <p:nvPr/>
        </p:nvSpPr>
        <p:spPr>
          <a:xfrm>
            <a:off x="1547664" y="3104964"/>
            <a:ext cx="792088" cy="252028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700" dirty="0" smtClean="0">
                <a:solidFill>
                  <a:schemeClr val="tx1"/>
                </a:solidFill>
              </a:rPr>
              <a:t>현재비밀번호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76" name="직사각형 75"/>
          <p:cNvSpPr/>
          <p:nvPr/>
        </p:nvSpPr>
        <p:spPr>
          <a:xfrm>
            <a:off x="1547664" y="3573016"/>
            <a:ext cx="792088" cy="252028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700" dirty="0" err="1" smtClean="0">
                <a:solidFill>
                  <a:schemeClr val="tx1"/>
                </a:solidFill>
              </a:rPr>
              <a:t>새비밀번호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78" name="직사각형 77"/>
          <p:cNvSpPr/>
          <p:nvPr/>
        </p:nvSpPr>
        <p:spPr>
          <a:xfrm>
            <a:off x="2411760" y="3104964"/>
            <a:ext cx="2160240" cy="252028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79" name="직사각형 78"/>
          <p:cNvSpPr/>
          <p:nvPr/>
        </p:nvSpPr>
        <p:spPr>
          <a:xfrm>
            <a:off x="2411760" y="3573016"/>
            <a:ext cx="2160240" cy="252028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80" name="직사각형 79"/>
          <p:cNvSpPr/>
          <p:nvPr/>
        </p:nvSpPr>
        <p:spPr>
          <a:xfrm>
            <a:off x="2123728" y="4509120"/>
            <a:ext cx="828092" cy="252028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smtClean="0">
                <a:solidFill>
                  <a:schemeClr val="tx1"/>
                </a:solidFill>
              </a:rPr>
              <a:t>비밀번호변경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89" name="직사각형 88"/>
          <p:cNvSpPr/>
          <p:nvPr/>
        </p:nvSpPr>
        <p:spPr>
          <a:xfrm>
            <a:off x="3023828" y="4509120"/>
            <a:ext cx="720080" cy="252028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err="1" smtClean="0">
                <a:solidFill>
                  <a:schemeClr val="tx1"/>
                </a:solidFill>
              </a:rPr>
              <a:t>다시입력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cxnSp>
        <p:nvCxnSpPr>
          <p:cNvPr id="54" name="직선 연결선 53"/>
          <p:cNvCxnSpPr/>
          <p:nvPr/>
        </p:nvCxnSpPr>
        <p:spPr>
          <a:xfrm>
            <a:off x="1547664" y="3933056"/>
            <a:ext cx="306034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직사각형 54"/>
          <p:cNvSpPr/>
          <p:nvPr/>
        </p:nvSpPr>
        <p:spPr>
          <a:xfrm>
            <a:off x="1547664" y="4041068"/>
            <a:ext cx="792088" cy="252028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700" dirty="0" err="1" smtClean="0">
                <a:solidFill>
                  <a:schemeClr val="tx1"/>
                </a:solidFill>
              </a:rPr>
              <a:t>새비밀번호확인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57" name="직사각형 56"/>
          <p:cNvSpPr/>
          <p:nvPr/>
        </p:nvSpPr>
        <p:spPr>
          <a:xfrm>
            <a:off x="2411760" y="4041068"/>
            <a:ext cx="2160240" cy="252028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60" name="타원 59"/>
          <p:cNvSpPr/>
          <p:nvPr/>
        </p:nvSpPr>
        <p:spPr>
          <a:xfrm>
            <a:off x="1403648" y="3068960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1</a:t>
            </a:r>
            <a:endParaRPr lang="ko-KR" altLang="en-US" sz="1200" dirty="0"/>
          </a:p>
        </p:txBody>
      </p:sp>
      <p:sp>
        <p:nvSpPr>
          <p:cNvPr id="61" name="타원 60"/>
          <p:cNvSpPr/>
          <p:nvPr/>
        </p:nvSpPr>
        <p:spPr>
          <a:xfrm>
            <a:off x="1403648" y="3573016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2</a:t>
            </a:r>
            <a:endParaRPr lang="ko-KR" altLang="en-US" sz="1200" dirty="0"/>
          </a:p>
        </p:txBody>
      </p:sp>
      <p:sp>
        <p:nvSpPr>
          <p:cNvPr id="62" name="타원 61"/>
          <p:cNvSpPr/>
          <p:nvPr/>
        </p:nvSpPr>
        <p:spPr>
          <a:xfrm>
            <a:off x="1403648" y="4041068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3</a:t>
            </a:r>
            <a:endParaRPr lang="ko-KR" altLang="en-US" sz="1200" dirty="0"/>
          </a:p>
        </p:txBody>
      </p:sp>
      <p:sp>
        <p:nvSpPr>
          <p:cNvPr id="63" name="타원 62"/>
          <p:cNvSpPr/>
          <p:nvPr/>
        </p:nvSpPr>
        <p:spPr>
          <a:xfrm>
            <a:off x="1979712" y="4509120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4</a:t>
            </a:r>
            <a:endParaRPr lang="ko-KR" altLang="en-US" sz="1200" dirty="0"/>
          </a:p>
        </p:txBody>
      </p:sp>
      <p:sp>
        <p:nvSpPr>
          <p:cNvPr id="66" name="타원 65"/>
          <p:cNvSpPr/>
          <p:nvPr/>
        </p:nvSpPr>
        <p:spPr>
          <a:xfrm>
            <a:off x="3635896" y="4509120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5</a:t>
            </a:r>
            <a:endParaRPr lang="ko-KR" altLang="en-US" sz="1200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54"/>
          <p:cNvGrpSpPr/>
          <p:nvPr/>
        </p:nvGrpSpPr>
        <p:grpSpPr>
          <a:xfrm>
            <a:off x="327423" y="764704"/>
            <a:ext cx="4514347" cy="5940659"/>
            <a:chOff x="327423" y="982629"/>
            <a:chExt cx="4514347" cy="5038794"/>
          </a:xfrm>
        </p:grpSpPr>
        <p:sp>
          <p:nvSpPr>
            <p:cNvPr id="56" name="직사각형 55"/>
            <p:cNvSpPr/>
            <p:nvPr/>
          </p:nvSpPr>
          <p:spPr>
            <a:xfrm>
              <a:off x="329055" y="982629"/>
              <a:ext cx="4512715" cy="503879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ko-KR" altLang="en-US" sz="1000" smtClean="0"/>
                <a:t>ㄷ</a:t>
              </a:r>
              <a:endParaRPr lang="ko-KR" altLang="en-US" sz="1000" dirty="0"/>
            </a:p>
          </p:txBody>
        </p:sp>
        <p:grpSp>
          <p:nvGrpSpPr>
            <p:cNvPr id="3" name="그룹 43"/>
            <p:cNvGrpSpPr/>
            <p:nvPr/>
          </p:nvGrpSpPr>
          <p:grpSpPr>
            <a:xfrm>
              <a:off x="327423" y="1268760"/>
              <a:ext cx="4514347" cy="4460559"/>
              <a:chOff x="327423" y="1268760"/>
              <a:chExt cx="4514347" cy="4460559"/>
            </a:xfrm>
          </p:grpSpPr>
          <p:cxnSp>
            <p:nvCxnSpPr>
              <p:cNvPr id="68" name="직선 연결선 67"/>
              <p:cNvCxnSpPr/>
              <p:nvPr/>
            </p:nvCxnSpPr>
            <p:spPr>
              <a:xfrm>
                <a:off x="327423" y="1268760"/>
                <a:ext cx="449999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직선 연결선 68"/>
              <p:cNvCxnSpPr/>
              <p:nvPr/>
            </p:nvCxnSpPr>
            <p:spPr>
              <a:xfrm>
                <a:off x="327423" y="5729319"/>
                <a:ext cx="45143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그룹 44"/>
          <p:cNvGrpSpPr/>
          <p:nvPr/>
        </p:nvGrpSpPr>
        <p:grpSpPr>
          <a:xfrm>
            <a:off x="5040052" y="1008000"/>
            <a:ext cx="3695957" cy="770975"/>
            <a:chOff x="4937130" y="2662227"/>
            <a:chExt cx="3906891" cy="770975"/>
          </a:xfrm>
        </p:grpSpPr>
        <p:sp>
          <p:nvSpPr>
            <p:cNvPr id="18" name="직사각형 17"/>
            <p:cNvSpPr/>
            <p:nvPr/>
          </p:nvSpPr>
          <p:spPr>
            <a:xfrm>
              <a:off x="4955388" y="2662227"/>
              <a:ext cx="1576214" cy="302390"/>
            </a:xfrm>
            <a:prstGeom prst="rect">
              <a:avLst/>
            </a:prstGeom>
            <a:solidFill>
              <a:srgbClr val="0066B3"/>
            </a:solidFill>
            <a:ln>
              <a:noFill/>
            </a:ln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서브 페이지 </a:t>
              </a:r>
              <a:r>
                <a:rPr lang="en-US" altLang="ko-KR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/ </a:t>
              </a: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화면설명</a:t>
              </a:r>
              <a:endParaRPr lang="ko-KR" altLang="en-US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TextBox 51"/>
            <p:cNvSpPr txBox="1"/>
            <p:nvPr/>
          </p:nvSpPr>
          <p:spPr>
            <a:xfrm>
              <a:off x="4937130" y="3063870"/>
              <a:ext cx="3906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200000"/>
                </a:lnSpc>
              </a:pP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3" name="제목 22"/>
          <p:cNvSpPr>
            <a:spLocks noGrp="1"/>
          </p:cNvSpPr>
          <p:nvPr>
            <p:ph type="title"/>
          </p:nvPr>
        </p:nvSpPr>
        <p:spPr>
          <a:xfrm>
            <a:off x="226951" y="124289"/>
            <a:ext cx="2076797" cy="584775"/>
          </a:xfrm>
        </p:spPr>
        <p:txBody>
          <a:bodyPr/>
          <a:lstStyle/>
          <a:p>
            <a:r>
              <a:rPr lang="ko-KR" altLang="en-US" smtClean="0"/>
              <a:t>서브구조도</a:t>
            </a:r>
            <a:endParaRPr lang="ko-KR" altLang="en-US"/>
          </a:p>
        </p:txBody>
      </p:sp>
      <p:sp>
        <p:nvSpPr>
          <p:cNvPr id="37" name="TextBox 17"/>
          <p:cNvSpPr txBox="1">
            <a:spLocks noChangeArrowheads="1"/>
          </p:cNvSpPr>
          <p:nvPr/>
        </p:nvSpPr>
        <p:spPr bwMode="auto">
          <a:xfrm>
            <a:off x="323528" y="1160748"/>
            <a:ext cx="483349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b="1" dirty="0">
                <a:latin typeface="나눔고딕" pitchFamily="50" charset="-127"/>
                <a:ea typeface="나눔고딕" pitchFamily="50" charset="-127"/>
              </a:rPr>
              <a:t>로고</a:t>
            </a:r>
          </a:p>
        </p:txBody>
      </p:sp>
      <p:sp>
        <p:nvSpPr>
          <p:cNvPr id="40" name="TextBox 27"/>
          <p:cNvSpPr txBox="1">
            <a:spLocks noChangeArrowheads="1"/>
          </p:cNvSpPr>
          <p:nvPr/>
        </p:nvSpPr>
        <p:spPr bwMode="auto">
          <a:xfrm>
            <a:off x="2123728" y="6381328"/>
            <a:ext cx="865700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>
                <a:latin typeface="나눔고딕" pitchFamily="50" charset="-127"/>
                <a:ea typeface="나눔고딕" pitchFamily="50" charset="-127"/>
              </a:rPr>
              <a:t>Copyright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64" name="직선 연결선 63"/>
          <p:cNvCxnSpPr/>
          <p:nvPr/>
        </p:nvCxnSpPr>
        <p:spPr>
          <a:xfrm>
            <a:off x="323528" y="1484784"/>
            <a:ext cx="44999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391980" y="800708"/>
            <a:ext cx="425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검색</a:t>
            </a:r>
            <a:endParaRPr lang="ko-KR" altLang="en-US" sz="1000" dirty="0"/>
          </a:p>
        </p:txBody>
      </p:sp>
      <p:grpSp>
        <p:nvGrpSpPr>
          <p:cNvPr id="5" name="그룹 68"/>
          <p:cNvGrpSpPr/>
          <p:nvPr/>
        </p:nvGrpSpPr>
        <p:grpSpPr>
          <a:xfrm>
            <a:off x="467544" y="1592796"/>
            <a:ext cx="864096" cy="576064"/>
            <a:chOff x="628596" y="2990843"/>
            <a:chExt cx="1255083" cy="584209"/>
          </a:xfrm>
        </p:grpSpPr>
        <p:sp>
          <p:nvSpPr>
            <p:cNvPr id="70" name="직사각형 69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TextBox 63"/>
            <p:cNvSpPr txBox="1">
              <a:spLocks noChangeArrowheads="1"/>
            </p:cNvSpPr>
            <p:nvPr/>
          </p:nvSpPr>
          <p:spPr bwMode="auto">
            <a:xfrm>
              <a:off x="665108" y="3173408"/>
              <a:ext cx="1218571" cy="23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900" dirty="0" err="1" smtClean="0">
                  <a:latin typeface="나눔고딕" pitchFamily="50" charset="-127"/>
                  <a:ea typeface="나눔고딕" pitchFamily="50" charset="-127"/>
                </a:rPr>
                <a:t>마이페이지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6" name="그룹 84"/>
          <p:cNvGrpSpPr/>
          <p:nvPr/>
        </p:nvGrpSpPr>
        <p:grpSpPr>
          <a:xfrm>
            <a:off x="467544" y="2168860"/>
            <a:ext cx="864096" cy="4032448"/>
            <a:chOff x="628596" y="2990843"/>
            <a:chExt cx="1255083" cy="584209"/>
          </a:xfrm>
        </p:grpSpPr>
        <p:sp>
          <p:nvSpPr>
            <p:cNvPr id="86" name="직사각형 85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TextBox 63"/>
            <p:cNvSpPr txBox="1">
              <a:spLocks noChangeArrowheads="1"/>
            </p:cNvSpPr>
            <p:nvPr/>
          </p:nvSpPr>
          <p:spPr bwMode="auto">
            <a:xfrm>
              <a:off x="665108" y="3001275"/>
              <a:ext cx="1218571" cy="31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altLang="ko-KR" sz="800" dirty="0" smtClean="0">
                <a:solidFill>
                  <a:srgbClr val="0066B3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cxnSp>
        <p:nvCxnSpPr>
          <p:cNvPr id="90" name="직선 연결선 89"/>
          <p:cNvCxnSpPr/>
          <p:nvPr/>
        </p:nvCxnSpPr>
        <p:spPr>
          <a:xfrm>
            <a:off x="1475656" y="180882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직선 연결선 91"/>
          <p:cNvCxnSpPr/>
          <p:nvPr/>
        </p:nvCxnSpPr>
        <p:spPr>
          <a:xfrm>
            <a:off x="1475656" y="216886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51"/>
          <p:cNvSpPr txBox="1"/>
          <p:nvPr/>
        </p:nvSpPr>
        <p:spPr>
          <a:xfrm>
            <a:off x="5040000" y="1409643"/>
            <a:ext cx="3451294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회원정보변경과 동일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1403648" y="1592796"/>
            <a:ext cx="20649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홈 </a:t>
            </a:r>
            <a:r>
              <a:rPr lang="en-US" altLang="ko-KR" sz="800" dirty="0" smtClean="0"/>
              <a:t>&gt; </a:t>
            </a:r>
            <a:r>
              <a:rPr lang="ko-KR" altLang="en-US" sz="800" dirty="0" err="1" smtClean="0"/>
              <a:t>마이페이지</a:t>
            </a:r>
            <a:r>
              <a:rPr lang="ko-KR" altLang="en-US" sz="800" dirty="0" smtClean="0"/>
              <a:t> </a:t>
            </a:r>
            <a:r>
              <a:rPr lang="en-US" altLang="ko-KR" sz="800" dirty="0" smtClean="0"/>
              <a:t>&gt; </a:t>
            </a:r>
            <a:r>
              <a:rPr lang="ko-KR" altLang="en-US" sz="800" dirty="0" smtClean="0"/>
              <a:t>개인정보 </a:t>
            </a:r>
            <a:r>
              <a:rPr lang="en-US" altLang="ko-KR" sz="800" dirty="0" smtClean="0"/>
              <a:t>&gt; </a:t>
            </a:r>
            <a:r>
              <a:rPr lang="ko-KR" altLang="en-US" sz="800" dirty="0" smtClean="0"/>
              <a:t>회원정보변경</a:t>
            </a:r>
            <a:endParaRPr lang="ko-KR" altLang="en-US" sz="1600" dirty="0"/>
          </a:p>
        </p:txBody>
      </p:sp>
      <p:sp>
        <p:nvSpPr>
          <p:cNvPr id="128" name="TextBox 63"/>
          <p:cNvSpPr txBox="1">
            <a:spLocks noChangeArrowheads="1"/>
          </p:cNvSpPr>
          <p:nvPr/>
        </p:nvSpPr>
        <p:spPr bwMode="auto">
          <a:xfrm>
            <a:off x="1403648" y="1844824"/>
            <a:ext cx="12601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400" b="1" dirty="0" smtClean="0">
                <a:latin typeface="나눔고딕" pitchFamily="50" charset="-127"/>
                <a:ea typeface="나눔고딕" pitchFamily="50" charset="-127"/>
              </a:rPr>
              <a:t>개인정보</a:t>
            </a:r>
            <a:endParaRPr lang="en-US" altLang="ko-KR" sz="1400" b="1" dirty="0" smtClean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97" name="직선 연결선 96"/>
          <p:cNvCxnSpPr/>
          <p:nvPr/>
        </p:nvCxnSpPr>
        <p:spPr>
          <a:xfrm>
            <a:off x="1475656" y="5445224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직선 연결선 97"/>
          <p:cNvCxnSpPr/>
          <p:nvPr/>
        </p:nvCxnSpPr>
        <p:spPr>
          <a:xfrm>
            <a:off x="1475656" y="576926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1439652" y="5517812"/>
            <a:ext cx="6655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만족도조사</a:t>
            </a:r>
            <a:endParaRPr lang="ko-KR" altLang="en-US" sz="800" dirty="0"/>
          </a:p>
        </p:txBody>
      </p:sp>
      <p:sp>
        <p:nvSpPr>
          <p:cNvPr id="114" name="직사각형 113"/>
          <p:cNvSpPr/>
          <p:nvPr/>
        </p:nvSpPr>
        <p:spPr>
          <a:xfrm>
            <a:off x="4283968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116" name="직사각형 115"/>
          <p:cNvSpPr/>
          <p:nvPr/>
        </p:nvSpPr>
        <p:spPr>
          <a:xfrm>
            <a:off x="2987824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117" name="직사각형 116"/>
          <p:cNvSpPr/>
          <p:nvPr/>
        </p:nvSpPr>
        <p:spPr>
          <a:xfrm>
            <a:off x="3311860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118" name="직사각형 117"/>
          <p:cNvSpPr/>
          <p:nvPr/>
        </p:nvSpPr>
        <p:spPr>
          <a:xfrm>
            <a:off x="3635896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119" name="직사각형 118"/>
          <p:cNvSpPr/>
          <p:nvPr/>
        </p:nvSpPr>
        <p:spPr>
          <a:xfrm>
            <a:off x="3959932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127" name="TextBox 18"/>
          <p:cNvSpPr txBox="1">
            <a:spLocks noChangeArrowheads="1"/>
          </p:cNvSpPr>
          <p:nvPr/>
        </p:nvSpPr>
        <p:spPr bwMode="auto">
          <a:xfrm>
            <a:off x="1115616" y="1160748"/>
            <a:ext cx="37084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Nice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중구탐방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	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축제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      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문화탐방      테마갤러리   여행도우미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5" name="TextBox 63"/>
          <p:cNvSpPr txBox="1">
            <a:spLocks noChangeArrowheads="1"/>
          </p:cNvSpPr>
          <p:nvPr/>
        </p:nvSpPr>
        <p:spPr bwMode="auto">
          <a:xfrm>
            <a:off x="384670" y="2132857"/>
            <a:ext cx="101897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ko-KR" altLang="en-US" sz="800" dirty="0" smtClean="0">
                <a:solidFill>
                  <a:srgbClr val="0066B3"/>
                </a:solidFill>
                <a:latin typeface="나눔고딕" pitchFamily="50" charset="-127"/>
                <a:ea typeface="나눔고딕" pitchFamily="50" charset="-127"/>
              </a:rPr>
              <a:t>개인정보</a:t>
            </a:r>
            <a:endParaRPr lang="en-US" altLang="ko-KR" sz="800" dirty="0" smtClean="0">
              <a:solidFill>
                <a:srgbClr val="0066B3"/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200000"/>
              </a:lnSpc>
            </a:pPr>
            <a:endParaRPr lang="en-US" altLang="ko-KR" sz="800" dirty="0" smtClean="0"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200000"/>
              </a:lnSpc>
            </a:pPr>
            <a:endParaRPr lang="en-US" altLang="ko-KR" sz="800" dirty="0" smtClean="0"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200000"/>
              </a:lnSpc>
            </a:pPr>
            <a:endParaRPr lang="en-US" altLang="ko-KR" sz="800" dirty="0" smtClean="0"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sz="800" dirty="0" err="1" smtClean="0">
                <a:latin typeface="나눔고딕" pitchFamily="50" charset="-127"/>
                <a:ea typeface="나눔고딕" pitchFamily="50" charset="-127"/>
              </a:rPr>
              <a:t>나의상담</a:t>
            </a:r>
            <a:r>
              <a:rPr lang="en-US" altLang="ko-KR" sz="800" dirty="0" smtClean="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800" dirty="0" smtClean="0">
                <a:latin typeface="나눔고딕" pitchFamily="50" charset="-127"/>
                <a:ea typeface="나눔고딕" pitchFamily="50" charset="-127"/>
              </a:rPr>
              <a:t>민원</a:t>
            </a:r>
            <a:endParaRPr lang="en-US" altLang="ko-KR" sz="800" dirty="0" smtClean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120" name="직선 연결선 119"/>
          <p:cNvCxnSpPr/>
          <p:nvPr/>
        </p:nvCxnSpPr>
        <p:spPr>
          <a:xfrm>
            <a:off x="467544" y="2420888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직선 연결선 121"/>
          <p:cNvCxnSpPr/>
          <p:nvPr/>
        </p:nvCxnSpPr>
        <p:spPr>
          <a:xfrm>
            <a:off x="467544" y="267291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직선 연결선 122"/>
          <p:cNvCxnSpPr/>
          <p:nvPr/>
        </p:nvCxnSpPr>
        <p:spPr>
          <a:xfrm>
            <a:off x="467544" y="2924944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직선 연결선 123"/>
          <p:cNvCxnSpPr/>
          <p:nvPr/>
        </p:nvCxnSpPr>
        <p:spPr>
          <a:xfrm>
            <a:off x="467544" y="3176972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직선 연결선 124"/>
          <p:cNvCxnSpPr/>
          <p:nvPr/>
        </p:nvCxnSpPr>
        <p:spPr>
          <a:xfrm>
            <a:off x="467544" y="3429000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직선 연결선 131"/>
          <p:cNvCxnSpPr/>
          <p:nvPr/>
        </p:nvCxnSpPr>
        <p:spPr>
          <a:xfrm>
            <a:off x="467544" y="3681028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직선 연결선 132"/>
          <p:cNvCxnSpPr/>
          <p:nvPr/>
        </p:nvCxnSpPr>
        <p:spPr>
          <a:xfrm>
            <a:off x="467544" y="393305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63"/>
          <p:cNvSpPr txBox="1">
            <a:spLocks noChangeArrowheads="1"/>
          </p:cNvSpPr>
          <p:nvPr/>
        </p:nvSpPr>
        <p:spPr bwMode="auto">
          <a:xfrm>
            <a:off x="467544" y="2381979"/>
            <a:ext cx="10189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ko-KR" altLang="en-US" sz="800" dirty="0" smtClean="0">
                <a:latin typeface="나눔고딕" pitchFamily="50" charset="-127"/>
                <a:ea typeface="나눔고딕" pitchFamily="50" charset="-127"/>
              </a:rPr>
              <a:t>회원정보변경</a:t>
            </a:r>
            <a:endParaRPr lang="en-US" altLang="ko-KR" sz="800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ko-KR" altLang="en-US" sz="800" dirty="0" smtClean="0">
                <a:latin typeface="나눔고딕" pitchFamily="50" charset="-127"/>
                <a:ea typeface="나눔고딕" pitchFamily="50" charset="-127"/>
              </a:rPr>
              <a:t>비밀번호변경</a:t>
            </a:r>
            <a:endParaRPr lang="en-US" altLang="ko-KR" sz="800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ko-KR" altLang="en-US" sz="800" dirty="0" smtClean="0">
                <a:solidFill>
                  <a:srgbClr val="0066B3"/>
                </a:solidFill>
                <a:latin typeface="나눔고딕" pitchFamily="50" charset="-127"/>
                <a:ea typeface="나눔고딕" pitchFamily="50" charset="-127"/>
              </a:rPr>
              <a:t>회원탈퇴</a:t>
            </a:r>
            <a:endParaRPr lang="en-US" altLang="ko-KR" sz="800" dirty="0" smtClean="0">
              <a:solidFill>
                <a:srgbClr val="0066B3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58" name="직선 연결선 57"/>
          <p:cNvCxnSpPr/>
          <p:nvPr/>
        </p:nvCxnSpPr>
        <p:spPr>
          <a:xfrm>
            <a:off x="1547664" y="2996952"/>
            <a:ext cx="306034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직선 연결선 58"/>
          <p:cNvCxnSpPr/>
          <p:nvPr/>
        </p:nvCxnSpPr>
        <p:spPr>
          <a:xfrm>
            <a:off x="1547664" y="3933056"/>
            <a:ext cx="306034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직선 연결선 72"/>
          <p:cNvCxnSpPr/>
          <p:nvPr/>
        </p:nvCxnSpPr>
        <p:spPr>
          <a:xfrm>
            <a:off x="1547664" y="3465004"/>
            <a:ext cx="306034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직사각형 73"/>
          <p:cNvSpPr/>
          <p:nvPr/>
        </p:nvSpPr>
        <p:spPr>
          <a:xfrm>
            <a:off x="1547664" y="2348880"/>
            <a:ext cx="3060340" cy="50405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>
                <a:solidFill>
                  <a:schemeClr val="tx1"/>
                </a:solidFill>
              </a:rPr>
              <a:t>외부로부터 </a:t>
            </a:r>
            <a:r>
              <a:rPr lang="ko-KR" altLang="en-US" sz="800" b="1" dirty="0" err="1" smtClean="0">
                <a:solidFill>
                  <a:schemeClr val="tx1"/>
                </a:solidFill>
              </a:rPr>
              <a:t>김김김</a:t>
            </a:r>
            <a:r>
              <a:rPr lang="ko-KR" altLang="en-US" sz="800" dirty="0" err="1" smtClean="0">
                <a:solidFill>
                  <a:schemeClr val="tx1"/>
                </a:solidFill>
              </a:rPr>
              <a:t>님의</a:t>
            </a:r>
            <a:r>
              <a:rPr lang="ko-KR" altLang="en-US" sz="800" dirty="0" smtClean="0">
                <a:solidFill>
                  <a:schemeClr val="tx1"/>
                </a:solidFill>
              </a:rPr>
              <a:t> 정보를 안전하게 보호하기 위하여 비밀번호를 다시 한 번 확인합니다</a:t>
            </a:r>
            <a:r>
              <a:rPr lang="en-US" altLang="ko-KR" sz="800" dirty="0" smtClean="0">
                <a:solidFill>
                  <a:schemeClr val="tx1"/>
                </a:solidFill>
              </a:rPr>
              <a:t>.</a:t>
            </a:r>
            <a:r>
              <a:rPr lang="ko-KR" altLang="en-US" sz="800" dirty="0" smtClean="0">
                <a:solidFill>
                  <a:schemeClr val="tx1"/>
                </a:solidFill>
              </a:rPr>
              <a:t> 항상 비밀번호는 타인에게 노출되지 않도록 주의해 주세요</a:t>
            </a:r>
            <a:r>
              <a:rPr lang="en-US" altLang="ko-KR" sz="800" dirty="0" smtClean="0">
                <a:solidFill>
                  <a:schemeClr val="tx1"/>
                </a:solidFill>
              </a:rPr>
              <a:t>.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75" name="직사각형 74"/>
          <p:cNvSpPr/>
          <p:nvPr/>
        </p:nvSpPr>
        <p:spPr>
          <a:xfrm>
            <a:off x="1547664" y="3104964"/>
            <a:ext cx="720080" cy="252028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dirty="0" smtClean="0">
                <a:solidFill>
                  <a:schemeClr val="tx1"/>
                </a:solidFill>
              </a:rPr>
              <a:t>아이디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76" name="직사각형 75"/>
          <p:cNvSpPr/>
          <p:nvPr/>
        </p:nvSpPr>
        <p:spPr>
          <a:xfrm>
            <a:off x="1547664" y="3573016"/>
            <a:ext cx="720080" cy="252028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dirty="0" smtClean="0">
                <a:solidFill>
                  <a:schemeClr val="tx1"/>
                </a:solidFill>
              </a:rPr>
              <a:t>비밀번호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78" name="직사각형 77"/>
          <p:cNvSpPr/>
          <p:nvPr/>
        </p:nvSpPr>
        <p:spPr>
          <a:xfrm>
            <a:off x="2411760" y="3104964"/>
            <a:ext cx="2160240" cy="252028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79" name="직사각형 78"/>
          <p:cNvSpPr/>
          <p:nvPr/>
        </p:nvSpPr>
        <p:spPr>
          <a:xfrm>
            <a:off x="2411760" y="3573016"/>
            <a:ext cx="2160240" cy="252028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80" name="직사각형 79"/>
          <p:cNvSpPr/>
          <p:nvPr/>
        </p:nvSpPr>
        <p:spPr>
          <a:xfrm>
            <a:off x="2195736" y="4005064"/>
            <a:ext cx="720080" cy="252028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>
                <a:solidFill>
                  <a:schemeClr val="tx1"/>
                </a:solidFill>
              </a:rPr>
              <a:t>확인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89" name="직사각형 88"/>
          <p:cNvSpPr/>
          <p:nvPr/>
        </p:nvSpPr>
        <p:spPr>
          <a:xfrm>
            <a:off x="2987824" y="4005064"/>
            <a:ext cx="720080" cy="252028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err="1" smtClean="0">
                <a:solidFill>
                  <a:schemeClr val="tx1"/>
                </a:solidFill>
              </a:rPr>
              <a:t>다시입력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475656" y="4437112"/>
            <a:ext cx="936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 smtClean="0"/>
              <a:t>회원탈퇴안내</a:t>
            </a:r>
            <a:endParaRPr lang="ko-KR" altLang="en-US" sz="900" dirty="0"/>
          </a:p>
        </p:txBody>
      </p:sp>
      <p:cxnSp>
        <p:nvCxnSpPr>
          <p:cNvPr id="55" name="직선 연결선 54"/>
          <p:cNvCxnSpPr/>
          <p:nvPr/>
        </p:nvCxnSpPr>
        <p:spPr>
          <a:xfrm>
            <a:off x="1547664" y="4725144"/>
            <a:ext cx="306034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 56"/>
          <p:cNvCxnSpPr/>
          <p:nvPr/>
        </p:nvCxnSpPr>
        <p:spPr>
          <a:xfrm>
            <a:off x="1547664" y="5193196"/>
            <a:ext cx="306034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직사각형 59"/>
          <p:cNvSpPr/>
          <p:nvPr/>
        </p:nvSpPr>
        <p:spPr>
          <a:xfrm>
            <a:off x="1511660" y="472514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800" dirty="0" smtClean="0"/>
              <a:t>중구청 홈페이지 회원가입을 해지하시면 </a:t>
            </a:r>
            <a:endParaRPr lang="en-US" altLang="ko-KR" sz="800" dirty="0" smtClean="0"/>
          </a:p>
          <a:p>
            <a:r>
              <a:rPr lang="ko-KR" altLang="en-US" sz="800" dirty="0" err="1" smtClean="0"/>
              <a:t>이메일과</a:t>
            </a:r>
            <a:r>
              <a:rPr lang="ko-KR" altLang="en-US" sz="800" dirty="0" smtClean="0"/>
              <a:t> 유료서비스 및 기타 </a:t>
            </a:r>
            <a:r>
              <a:rPr lang="ko-KR" altLang="en-US" sz="800" dirty="0" err="1" smtClean="0"/>
              <a:t>콘텐츠</a:t>
            </a:r>
            <a:r>
              <a:rPr lang="ko-KR" altLang="en-US" sz="800" dirty="0" smtClean="0"/>
              <a:t> 제공 </a:t>
            </a:r>
            <a:endParaRPr lang="en-US" altLang="ko-KR" sz="800" dirty="0" smtClean="0"/>
          </a:p>
          <a:p>
            <a:r>
              <a:rPr lang="ko-KR" altLang="en-US" sz="800" dirty="0" smtClean="0"/>
              <a:t>서비스를 곧바로 이용하실 수 없게 됩니다</a:t>
            </a:r>
            <a:r>
              <a:rPr lang="en-US" altLang="ko-KR" sz="800" dirty="0" smtClean="0"/>
              <a:t>.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그룹 76"/>
          <p:cNvGrpSpPr/>
          <p:nvPr/>
        </p:nvGrpSpPr>
        <p:grpSpPr>
          <a:xfrm>
            <a:off x="327423" y="764704"/>
            <a:ext cx="4514347" cy="5940659"/>
            <a:chOff x="327423" y="982629"/>
            <a:chExt cx="4514347" cy="5038794"/>
          </a:xfrm>
        </p:grpSpPr>
        <p:sp>
          <p:nvSpPr>
            <p:cNvPr id="81" name="직사각형 80"/>
            <p:cNvSpPr/>
            <p:nvPr/>
          </p:nvSpPr>
          <p:spPr>
            <a:xfrm>
              <a:off x="329055" y="982629"/>
              <a:ext cx="4512715" cy="503879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ko-KR" altLang="en-US" sz="1000" smtClean="0"/>
                <a:t>ㄷ</a:t>
              </a:r>
              <a:endParaRPr lang="ko-KR" altLang="en-US" sz="1000" dirty="0"/>
            </a:p>
          </p:txBody>
        </p:sp>
        <p:grpSp>
          <p:nvGrpSpPr>
            <p:cNvPr id="82" name="그룹 43"/>
            <p:cNvGrpSpPr/>
            <p:nvPr/>
          </p:nvGrpSpPr>
          <p:grpSpPr>
            <a:xfrm>
              <a:off x="327423" y="1268760"/>
              <a:ext cx="4514347" cy="4460559"/>
              <a:chOff x="327423" y="1268760"/>
              <a:chExt cx="4514347" cy="4460559"/>
            </a:xfrm>
          </p:grpSpPr>
          <p:cxnSp>
            <p:nvCxnSpPr>
              <p:cNvPr id="83" name="직선 연결선 82"/>
              <p:cNvCxnSpPr/>
              <p:nvPr/>
            </p:nvCxnSpPr>
            <p:spPr>
              <a:xfrm>
                <a:off x="327423" y="1268760"/>
                <a:ext cx="449999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직선 연결선 83"/>
              <p:cNvCxnSpPr/>
              <p:nvPr/>
            </p:nvCxnSpPr>
            <p:spPr>
              <a:xfrm>
                <a:off x="327423" y="5729319"/>
                <a:ext cx="45143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그룹 44"/>
          <p:cNvGrpSpPr/>
          <p:nvPr/>
        </p:nvGrpSpPr>
        <p:grpSpPr>
          <a:xfrm>
            <a:off x="5040052" y="1008000"/>
            <a:ext cx="3695957" cy="770975"/>
            <a:chOff x="4937130" y="2662227"/>
            <a:chExt cx="3906891" cy="770975"/>
          </a:xfrm>
        </p:grpSpPr>
        <p:sp>
          <p:nvSpPr>
            <p:cNvPr id="18" name="직사각형 17"/>
            <p:cNvSpPr/>
            <p:nvPr/>
          </p:nvSpPr>
          <p:spPr>
            <a:xfrm>
              <a:off x="4955388" y="2662227"/>
              <a:ext cx="1576214" cy="302390"/>
            </a:xfrm>
            <a:prstGeom prst="rect">
              <a:avLst/>
            </a:prstGeom>
            <a:solidFill>
              <a:srgbClr val="0066B3"/>
            </a:solidFill>
            <a:ln>
              <a:noFill/>
            </a:ln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서브 페이지 </a:t>
              </a:r>
              <a:r>
                <a:rPr lang="en-US" altLang="ko-KR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/ </a:t>
              </a: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화면설명</a:t>
              </a:r>
              <a:endParaRPr lang="ko-KR" altLang="en-US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TextBox 51"/>
            <p:cNvSpPr txBox="1"/>
            <p:nvPr/>
          </p:nvSpPr>
          <p:spPr>
            <a:xfrm>
              <a:off x="4937130" y="3063870"/>
              <a:ext cx="3906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200000"/>
                </a:lnSpc>
              </a:pP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3" name="제목 22"/>
          <p:cNvSpPr>
            <a:spLocks noGrp="1"/>
          </p:cNvSpPr>
          <p:nvPr>
            <p:ph type="title"/>
          </p:nvPr>
        </p:nvSpPr>
        <p:spPr>
          <a:xfrm>
            <a:off x="226951" y="124289"/>
            <a:ext cx="2076797" cy="584775"/>
          </a:xfrm>
        </p:spPr>
        <p:txBody>
          <a:bodyPr/>
          <a:lstStyle/>
          <a:p>
            <a:r>
              <a:rPr lang="ko-KR" altLang="en-US" smtClean="0"/>
              <a:t>서브구조도</a:t>
            </a:r>
            <a:endParaRPr lang="ko-KR" altLang="en-US"/>
          </a:p>
        </p:txBody>
      </p:sp>
      <p:sp>
        <p:nvSpPr>
          <p:cNvPr id="37" name="TextBox 17"/>
          <p:cNvSpPr txBox="1">
            <a:spLocks noChangeArrowheads="1"/>
          </p:cNvSpPr>
          <p:nvPr/>
        </p:nvSpPr>
        <p:spPr bwMode="auto">
          <a:xfrm>
            <a:off x="323528" y="1160748"/>
            <a:ext cx="483349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b="1" dirty="0">
                <a:latin typeface="나눔고딕" pitchFamily="50" charset="-127"/>
                <a:ea typeface="나눔고딕" pitchFamily="50" charset="-127"/>
              </a:rPr>
              <a:t>로고</a:t>
            </a:r>
          </a:p>
        </p:txBody>
      </p:sp>
      <p:sp>
        <p:nvSpPr>
          <p:cNvPr id="40" name="TextBox 27"/>
          <p:cNvSpPr txBox="1">
            <a:spLocks noChangeArrowheads="1"/>
          </p:cNvSpPr>
          <p:nvPr/>
        </p:nvSpPr>
        <p:spPr bwMode="auto">
          <a:xfrm>
            <a:off x="2123728" y="6381328"/>
            <a:ext cx="865700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>
                <a:latin typeface="나눔고딕" pitchFamily="50" charset="-127"/>
                <a:ea typeface="나눔고딕" pitchFamily="50" charset="-127"/>
              </a:rPr>
              <a:t>Copyright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64" name="직선 연결선 63"/>
          <p:cNvCxnSpPr/>
          <p:nvPr/>
        </p:nvCxnSpPr>
        <p:spPr>
          <a:xfrm>
            <a:off x="323528" y="1484784"/>
            <a:ext cx="44999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391980" y="800708"/>
            <a:ext cx="425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검색</a:t>
            </a:r>
            <a:endParaRPr lang="ko-KR" altLang="en-US" sz="1000" dirty="0"/>
          </a:p>
        </p:txBody>
      </p:sp>
      <p:grpSp>
        <p:nvGrpSpPr>
          <p:cNvPr id="5" name="그룹 68"/>
          <p:cNvGrpSpPr/>
          <p:nvPr/>
        </p:nvGrpSpPr>
        <p:grpSpPr>
          <a:xfrm>
            <a:off x="467544" y="1592796"/>
            <a:ext cx="864096" cy="576064"/>
            <a:chOff x="628596" y="2990843"/>
            <a:chExt cx="1255083" cy="584209"/>
          </a:xfrm>
        </p:grpSpPr>
        <p:sp>
          <p:nvSpPr>
            <p:cNvPr id="70" name="직사각형 69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TextBox 63"/>
            <p:cNvSpPr txBox="1">
              <a:spLocks noChangeArrowheads="1"/>
            </p:cNvSpPr>
            <p:nvPr/>
          </p:nvSpPr>
          <p:spPr bwMode="auto">
            <a:xfrm>
              <a:off x="665108" y="3173408"/>
              <a:ext cx="1218571" cy="23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900" dirty="0" err="1" smtClean="0">
                  <a:latin typeface="나눔고딕" pitchFamily="50" charset="-127"/>
                  <a:ea typeface="나눔고딕" pitchFamily="50" charset="-127"/>
                </a:rPr>
                <a:t>마이페이지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6" name="그룹 84"/>
          <p:cNvGrpSpPr/>
          <p:nvPr/>
        </p:nvGrpSpPr>
        <p:grpSpPr>
          <a:xfrm>
            <a:off x="467544" y="2168860"/>
            <a:ext cx="864096" cy="4032448"/>
            <a:chOff x="628596" y="2990843"/>
            <a:chExt cx="1255083" cy="584209"/>
          </a:xfrm>
        </p:grpSpPr>
        <p:sp>
          <p:nvSpPr>
            <p:cNvPr id="86" name="직사각형 85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TextBox 63"/>
            <p:cNvSpPr txBox="1">
              <a:spLocks noChangeArrowheads="1"/>
            </p:cNvSpPr>
            <p:nvPr/>
          </p:nvSpPr>
          <p:spPr bwMode="auto">
            <a:xfrm>
              <a:off x="665108" y="3001275"/>
              <a:ext cx="1218571" cy="31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altLang="ko-KR" sz="800" dirty="0" smtClean="0">
                <a:solidFill>
                  <a:srgbClr val="0066B3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cxnSp>
        <p:nvCxnSpPr>
          <p:cNvPr id="90" name="직선 연결선 89"/>
          <p:cNvCxnSpPr/>
          <p:nvPr/>
        </p:nvCxnSpPr>
        <p:spPr>
          <a:xfrm>
            <a:off x="1475656" y="180882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직선 연결선 91"/>
          <p:cNvCxnSpPr/>
          <p:nvPr/>
        </p:nvCxnSpPr>
        <p:spPr>
          <a:xfrm>
            <a:off x="1475656" y="216886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51"/>
          <p:cNvSpPr txBox="1"/>
          <p:nvPr/>
        </p:nvSpPr>
        <p:spPr>
          <a:xfrm>
            <a:off x="5040000" y="1409643"/>
            <a:ext cx="3451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번호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구분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제목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신청일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진행상황이 표로 각각 출력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출력된 데이터가 표시됨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1403648" y="1592796"/>
            <a:ext cx="20649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홈 </a:t>
            </a:r>
            <a:r>
              <a:rPr lang="en-US" altLang="ko-KR" sz="800" dirty="0" smtClean="0"/>
              <a:t>&gt; </a:t>
            </a:r>
            <a:r>
              <a:rPr lang="ko-KR" altLang="en-US" sz="800" dirty="0" err="1" smtClean="0"/>
              <a:t>마이페이지</a:t>
            </a:r>
            <a:r>
              <a:rPr lang="ko-KR" altLang="en-US" sz="800" dirty="0" smtClean="0"/>
              <a:t> </a:t>
            </a:r>
            <a:r>
              <a:rPr lang="en-US" altLang="ko-KR" sz="800" dirty="0" smtClean="0"/>
              <a:t>&gt; </a:t>
            </a:r>
            <a:r>
              <a:rPr lang="ko-KR" altLang="en-US" sz="800" dirty="0" smtClean="0"/>
              <a:t>개인정보 </a:t>
            </a:r>
            <a:r>
              <a:rPr lang="en-US" altLang="ko-KR" sz="800" dirty="0" smtClean="0"/>
              <a:t>&gt; </a:t>
            </a:r>
            <a:r>
              <a:rPr lang="ko-KR" altLang="en-US" sz="800" dirty="0" smtClean="0"/>
              <a:t>회원정보변경</a:t>
            </a:r>
            <a:endParaRPr lang="ko-KR" altLang="en-US" sz="1600" dirty="0"/>
          </a:p>
        </p:txBody>
      </p:sp>
      <p:sp>
        <p:nvSpPr>
          <p:cNvPr id="128" name="TextBox 63"/>
          <p:cNvSpPr txBox="1">
            <a:spLocks noChangeArrowheads="1"/>
          </p:cNvSpPr>
          <p:nvPr/>
        </p:nvSpPr>
        <p:spPr bwMode="auto">
          <a:xfrm>
            <a:off x="1403648" y="1844824"/>
            <a:ext cx="12601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400" b="1" dirty="0" err="1" smtClean="0">
                <a:latin typeface="나눔고딕" pitchFamily="50" charset="-127"/>
                <a:ea typeface="나눔고딕" pitchFamily="50" charset="-127"/>
              </a:rPr>
              <a:t>나의상담</a:t>
            </a:r>
            <a:r>
              <a:rPr lang="en-US" altLang="ko-KR" sz="1400" b="1" dirty="0" smtClean="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1400" b="1" dirty="0" smtClean="0">
                <a:latin typeface="나눔고딕" pitchFamily="50" charset="-127"/>
                <a:ea typeface="나눔고딕" pitchFamily="50" charset="-127"/>
              </a:rPr>
              <a:t>민원</a:t>
            </a:r>
            <a:endParaRPr lang="en-US" altLang="ko-KR" sz="1400" b="1" dirty="0" smtClean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97" name="직선 연결선 96"/>
          <p:cNvCxnSpPr/>
          <p:nvPr/>
        </p:nvCxnSpPr>
        <p:spPr>
          <a:xfrm>
            <a:off x="1475656" y="5445224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직선 연결선 97"/>
          <p:cNvCxnSpPr/>
          <p:nvPr/>
        </p:nvCxnSpPr>
        <p:spPr>
          <a:xfrm>
            <a:off x="1475656" y="576926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1439652" y="5517812"/>
            <a:ext cx="6655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만족도조사</a:t>
            </a:r>
            <a:endParaRPr lang="ko-KR" altLang="en-US" sz="800" dirty="0"/>
          </a:p>
        </p:txBody>
      </p:sp>
      <p:sp>
        <p:nvSpPr>
          <p:cNvPr id="114" name="직사각형 113"/>
          <p:cNvSpPr/>
          <p:nvPr/>
        </p:nvSpPr>
        <p:spPr>
          <a:xfrm>
            <a:off x="4283968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116" name="직사각형 115"/>
          <p:cNvSpPr/>
          <p:nvPr/>
        </p:nvSpPr>
        <p:spPr>
          <a:xfrm>
            <a:off x="2987824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117" name="직사각형 116"/>
          <p:cNvSpPr/>
          <p:nvPr/>
        </p:nvSpPr>
        <p:spPr>
          <a:xfrm>
            <a:off x="3311860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118" name="직사각형 117"/>
          <p:cNvSpPr/>
          <p:nvPr/>
        </p:nvSpPr>
        <p:spPr>
          <a:xfrm>
            <a:off x="3635896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119" name="직사각형 118"/>
          <p:cNvSpPr/>
          <p:nvPr/>
        </p:nvSpPr>
        <p:spPr>
          <a:xfrm>
            <a:off x="3959932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127" name="TextBox 18"/>
          <p:cNvSpPr txBox="1">
            <a:spLocks noChangeArrowheads="1"/>
          </p:cNvSpPr>
          <p:nvPr/>
        </p:nvSpPr>
        <p:spPr bwMode="auto">
          <a:xfrm>
            <a:off x="1115616" y="1160748"/>
            <a:ext cx="37084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Nice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중구탐방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	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축제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      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문화탐방      테마갤러리   여행도우미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5" name="TextBox 63"/>
          <p:cNvSpPr txBox="1">
            <a:spLocks noChangeArrowheads="1"/>
          </p:cNvSpPr>
          <p:nvPr/>
        </p:nvSpPr>
        <p:spPr bwMode="auto">
          <a:xfrm>
            <a:off x="384670" y="2132857"/>
            <a:ext cx="101897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ko-KR" altLang="en-US" sz="800" dirty="0" smtClean="0">
                <a:latin typeface="나눔고딕" pitchFamily="50" charset="-127"/>
                <a:ea typeface="나눔고딕" pitchFamily="50" charset="-127"/>
              </a:rPr>
              <a:t>개인정보</a:t>
            </a:r>
            <a:endParaRPr lang="en-US" altLang="ko-KR" sz="800" dirty="0" smtClean="0"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200000"/>
              </a:lnSpc>
            </a:pPr>
            <a:endParaRPr lang="en-US" altLang="ko-KR" sz="800" dirty="0" smtClean="0"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200000"/>
              </a:lnSpc>
            </a:pPr>
            <a:endParaRPr lang="en-US" altLang="ko-KR" sz="800" dirty="0" smtClean="0"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200000"/>
              </a:lnSpc>
            </a:pPr>
            <a:endParaRPr lang="en-US" altLang="ko-KR" sz="800" dirty="0" smtClean="0"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sz="800" dirty="0" err="1" smtClean="0">
                <a:solidFill>
                  <a:srgbClr val="0066B3"/>
                </a:solidFill>
                <a:latin typeface="나눔고딕" pitchFamily="50" charset="-127"/>
                <a:ea typeface="나눔고딕" pitchFamily="50" charset="-127"/>
              </a:rPr>
              <a:t>나의상담</a:t>
            </a:r>
            <a:r>
              <a:rPr lang="en-US" altLang="ko-KR" sz="800" dirty="0" smtClean="0">
                <a:solidFill>
                  <a:srgbClr val="0066B3"/>
                </a:solidFill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800" dirty="0" smtClean="0">
                <a:solidFill>
                  <a:srgbClr val="0066B3"/>
                </a:solidFill>
                <a:latin typeface="나눔고딕" pitchFamily="50" charset="-127"/>
                <a:ea typeface="나눔고딕" pitchFamily="50" charset="-127"/>
              </a:rPr>
              <a:t>민원</a:t>
            </a:r>
            <a:endParaRPr lang="en-US" altLang="ko-KR" sz="800" dirty="0" smtClean="0">
              <a:solidFill>
                <a:srgbClr val="0066B3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120" name="직선 연결선 119"/>
          <p:cNvCxnSpPr/>
          <p:nvPr/>
        </p:nvCxnSpPr>
        <p:spPr>
          <a:xfrm>
            <a:off x="467544" y="2420888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직선 연결선 121"/>
          <p:cNvCxnSpPr/>
          <p:nvPr/>
        </p:nvCxnSpPr>
        <p:spPr>
          <a:xfrm>
            <a:off x="467544" y="267291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직선 연결선 122"/>
          <p:cNvCxnSpPr/>
          <p:nvPr/>
        </p:nvCxnSpPr>
        <p:spPr>
          <a:xfrm>
            <a:off x="467544" y="2924944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직선 연결선 123"/>
          <p:cNvCxnSpPr/>
          <p:nvPr/>
        </p:nvCxnSpPr>
        <p:spPr>
          <a:xfrm>
            <a:off x="467544" y="3176972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직선 연결선 124"/>
          <p:cNvCxnSpPr/>
          <p:nvPr/>
        </p:nvCxnSpPr>
        <p:spPr>
          <a:xfrm>
            <a:off x="467544" y="3429000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직선 연결선 131"/>
          <p:cNvCxnSpPr/>
          <p:nvPr/>
        </p:nvCxnSpPr>
        <p:spPr>
          <a:xfrm>
            <a:off x="467544" y="3681028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직선 연결선 132"/>
          <p:cNvCxnSpPr/>
          <p:nvPr/>
        </p:nvCxnSpPr>
        <p:spPr>
          <a:xfrm>
            <a:off x="467544" y="393305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63"/>
          <p:cNvSpPr txBox="1">
            <a:spLocks noChangeArrowheads="1"/>
          </p:cNvSpPr>
          <p:nvPr/>
        </p:nvSpPr>
        <p:spPr bwMode="auto">
          <a:xfrm>
            <a:off x="467544" y="2381979"/>
            <a:ext cx="10189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ko-KR" altLang="en-US" sz="800" dirty="0" smtClean="0">
                <a:latin typeface="나눔고딕" pitchFamily="50" charset="-127"/>
                <a:ea typeface="나눔고딕" pitchFamily="50" charset="-127"/>
              </a:rPr>
              <a:t>회원정보변경</a:t>
            </a:r>
            <a:endParaRPr lang="en-US" altLang="ko-KR" sz="800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ko-KR" altLang="en-US" sz="800" dirty="0" smtClean="0">
                <a:latin typeface="나눔고딕" pitchFamily="50" charset="-127"/>
                <a:ea typeface="나눔고딕" pitchFamily="50" charset="-127"/>
              </a:rPr>
              <a:t>비밀번호변경</a:t>
            </a:r>
            <a:endParaRPr lang="en-US" altLang="ko-KR" sz="800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ko-KR" altLang="en-US" sz="800" dirty="0" smtClean="0">
                <a:latin typeface="나눔고딕" pitchFamily="50" charset="-127"/>
                <a:ea typeface="나눔고딕" pitchFamily="50" charset="-127"/>
              </a:rPr>
              <a:t>회원탈퇴</a:t>
            </a:r>
            <a:endParaRPr lang="en-US" altLang="ko-KR" sz="800" dirty="0" smtClean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62" name="직선 연결선 61"/>
          <p:cNvCxnSpPr/>
          <p:nvPr/>
        </p:nvCxnSpPr>
        <p:spPr>
          <a:xfrm>
            <a:off x="1547664" y="2564904"/>
            <a:ext cx="306034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연결선 62"/>
          <p:cNvCxnSpPr/>
          <p:nvPr/>
        </p:nvCxnSpPr>
        <p:spPr>
          <a:xfrm>
            <a:off x="1547664" y="3429000"/>
            <a:ext cx="306034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연결선 65"/>
          <p:cNvCxnSpPr/>
          <p:nvPr/>
        </p:nvCxnSpPr>
        <p:spPr>
          <a:xfrm>
            <a:off x="1547664" y="2888940"/>
            <a:ext cx="306034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583668" y="2622104"/>
            <a:ext cx="30603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 dirty="0" smtClean="0"/>
              <a:t>번호      구분      제목      신청일      진행상황</a:t>
            </a:r>
            <a:endParaRPr lang="ko-KR" altLang="en-US" sz="900" dirty="0"/>
          </a:p>
        </p:txBody>
      </p:sp>
      <p:sp>
        <p:nvSpPr>
          <p:cNvPr id="72" name="TextBox 71"/>
          <p:cNvSpPr txBox="1"/>
          <p:nvPr/>
        </p:nvSpPr>
        <p:spPr>
          <a:xfrm>
            <a:off x="1583668" y="3032956"/>
            <a:ext cx="30603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 dirty="0" smtClean="0"/>
              <a:t>데이터가 없습니다</a:t>
            </a:r>
            <a:r>
              <a:rPr lang="en-US" altLang="ko-KR" sz="900" dirty="0" smtClean="0"/>
              <a:t>.</a:t>
            </a:r>
            <a:endParaRPr lang="ko-KR" altLang="en-US" sz="900" dirty="0"/>
          </a:p>
        </p:txBody>
      </p:sp>
      <p:sp>
        <p:nvSpPr>
          <p:cNvPr id="85" name="타원 84"/>
          <p:cNvSpPr/>
          <p:nvPr/>
        </p:nvSpPr>
        <p:spPr>
          <a:xfrm>
            <a:off x="1511660" y="2600908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1</a:t>
            </a:r>
            <a:endParaRPr lang="ko-KR" altLang="en-US" sz="1200" dirty="0"/>
          </a:p>
        </p:txBody>
      </p:sp>
      <p:sp>
        <p:nvSpPr>
          <p:cNvPr id="88" name="타원 87"/>
          <p:cNvSpPr/>
          <p:nvPr/>
        </p:nvSpPr>
        <p:spPr>
          <a:xfrm>
            <a:off x="1511660" y="3032956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2</a:t>
            </a:r>
            <a:endParaRPr lang="ko-KR" altLang="en-US" sz="1200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44"/>
          <p:cNvGrpSpPr/>
          <p:nvPr/>
        </p:nvGrpSpPr>
        <p:grpSpPr>
          <a:xfrm>
            <a:off x="5040052" y="1008000"/>
            <a:ext cx="3695957" cy="770975"/>
            <a:chOff x="4937130" y="2662227"/>
            <a:chExt cx="3906891" cy="770975"/>
          </a:xfrm>
        </p:grpSpPr>
        <p:sp>
          <p:nvSpPr>
            <p:cNvPr id="18" name="직사각형 17"/>
            <p:cNvSpPr/>
            <p:nvPr/>
          </p:nvSpPr>
          <p:spPr>
            <a:xfrm>
              <a:off x="4955388" y="2662227"/>
              <a:ext cx="1576214" cy="302390"/>
            </a:xfrm>
            <a:prstGeom prst="rect">
              <a:avLst/>
            </a:prstGeom>
            <a:solidFill>
              <a:srgbClr val="0066B3"/>
            </a:solidFill>
            <a:ln>
              <a:noFill/>
            </a:ln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서브 페이지 </a:t>
              </a:r>
              <a:r>
                <a:rPr lang="en-US" altLang="ko-KR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/ </a:t>
              </a: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화면설명</a:t>
              </a:r>
              <a:endParaRPr lang="ko-KR" altLang="en-US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TextBox 51"/>
            <p:cNvSpPr txBox="1"/>
            <p:nvPr/>
          </p:nvSpPr>
          <p:spPr>
            <a:xfrm>
              <a:off x="4937130" y="3063870"/>
              <a:ext cx="3906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200000"/>
                </a:lnSpc>
              </a:pP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3" name="제목 22"/>
          <p:cNvSpPr>
            <a:spLocks noGrp="1"/>
          </p:cNvSpPr>
          <p:nvPr>
            <p:ph type="title"/>
          </p:nvPr>
        </p:nvSpPr>
        <p:spPr>
          <a:xfrm>
            <a:off x="226951" y="124289"/>
            <a:ext cx="2076797" cy="584775"/>
          </a:xfrm>
        </p:spPr>
        <p:txBody>
          <a:bodyPr/>
          <a:lstStyle/>
          <a:p>
            <a:r>
              <a:rPr lang="ko-KR" altLang="en-US" smtClean="0"/>
              <a:t>서브구조도</a:t>
            </a:r>
            <a:endParaRPr lang="ko-KR" altLang="en-US"/>
          </a:p>
        </p:txBody>
      </p:sp>
      <p:grpSp>
        <p:nvGrpSpPr>
          <p:cNvPr id="29" name="그룹 28"/>
          <p:cNvGrpSpPr/>
          <p:nvPr/>
        </p:nvGrpSpPr>
        <p:grpSpPr>
          <a:xfrm>
            <a:off x="327423" y="764704"/>
            <a:ext cx="4514347" cy="5940659"/>
            <a:chOff x="327423" y="982629"/>
            <a:chExt cx="4514347" cy="5038794"/>
          </a:xfrm>
        </p:grpSpPr>
        <p:sp>
          <p:nvSpPr>
            <p:cNvPr id="31" name="직사각형 30"/>
            <p:cNvSpPr/>
            <p:nvPr/>
          </p:nvSpPr>
          <p:spPr>
            <a:xfrm>
              <a:off x="329055" y="982629"/>
              <a:ext cx="4512715" cy="503879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ko-KR" altLang="en-US" sz="1000" smtClean="0"/>
                <a:t>ㄷ</a:t>
              </a:r>
              <a:endParaRPr lang="ko-KR" altLang="en-US" sz="1000" dirty="0"/>
            </a:p>
          </p:txBody>
        </p:sp>
        <p:grpSp>
          <p:nvGrpSpPr>
            <p:cNvPr id="32" name="그룹 43"/>
            <p:cNvGrpSpPr/>
            <p:nvPr/>
          </p:nvGrpSpPr>
          <p:grpSpPr>
            <a:xfrm>
              <a:off x="327423" y="1268760"/>
              <a:ext cx="4514347" cy="4460559"/>
              <a:chOff x="327423" y="1268760"/>
              <a:chExt cx="4514347" cy="4460559"/>
            </a:xfrm>
          </p:grpSpPr>
          <p:cxnSp>
            <p:nvCxnSpPr>
              <p:cNvPr id="33" name="직선 연결선 32"/>
              <p:cNvCxnSpPr/>
              <p:nvPr/>
            </p:nvCxnSpPr>
            <p:spPr>
              <a:xfrm>
                <a:off x="327423" y="1268760"/>
                <a:ext cx="449999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직선 연결선 33"/>
              <p:cNvCxnSpPr/>
              <p:nvPr/>
            </p:nvCxnSpPr>
            <p:spPr>
              <a:xfrm>
                <a:off x="327423" y="5729319"/>
                <a:ext cx="45143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TextBox 17"/>
          <p:cNvSpPr txBox="1">
            <a:spLocks noChangeArrowheads="1"/>
          </p:cNvSpPr>
          <p:nvPr/>
        </p:nvSpPr>
        <p:spPr bwMode="auto">
          <a:xfrm>
            <a:off x="323528" y="1160748"/>
            <a:ext cx="483349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b="1" dirty="0">
                <a:latin typeface="나눔고딕" pitchFamily="50" charset="-127"/>
                <a:ea typeface="나눔고딕" pitchFamily="50" charset="-127"/>
              </a:rPr>
              <a:t>로고</a:t>
            </a:r>
          </a:p>
        </p:txBody>
      </p:sp>
      <p:sp>
        <p:nvSpPr>
          <p:cNvPr id="40" name="TextBox 27"/>
          <p:cNvSpPr txBox="1">
            <a:spLocks noChangeArrowheads="1"/>
          </p:cNvSpPr>
          <p:nvPr/>
        </p:nvSpPr>
        <p:spPr bwMode="auto">
          <a:xfrm>
            <a:off x="2123728" y="6381328"/>
            <a:ext cx="865700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>
                <a:latin typeface="나눔고딕" pitchFamily="50" charset="-127"/>
                <a:ea typeface="나눔고딕" pitchFamily="50" charset="-127"/>
              </a:rPr>
              <a:t>Copyright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64" name="직선 연결선 63"/>
          <p:cNvCxnSpPr/>
          <p:nvPr/>
        </p:nvCxnSpPr>
        <p:spPr>
          <a:xfrm>
            <a:off x="323528" y="1484784"/>
            <a:ext cx="44999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391980" y="800708"/>
            <a:ext cx="425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검색</a:t>
            </a:r>
            <a:endParaRPr lang="ko-KR" altLang="en-US" sz="1000" dirty="0"/>
          </a:p>
        </p:txBody>
      </p:sp>
      <p:grpSp>
        <p:nvGrpSpPr>
          <p:cNvPr id="69" name="그룹 68"/>
          <p:cNvGrpSpPr/>
          <p:nvPr/>
        </p:nvGrpSpPr>
        <p:grpSpPr>
          <a:xfrm>
            <a:off x="467544" y="1592796"/>
            <a:ext cx="864096" cy="576064"/>
            <a:chOff x="628596" y="2990843"/>
            <a:chExt cx="1255083" cy="584209"/>
          </a:xfrm>
        </p:grpSpPr>
        <p:sp>
          <p:nvSpPr>
            <p:cNvPr id="70" name="직사각형 69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TextBox 63"/>
            <p:cNvSpPr txBox="1">
              <a:spLocks noChangeArrowheads="1"/>
            </p:cNvSpPr>
            <p:nvPr/>
          </p:nvSpPr>
          <p:spPr bwMode="auto">
            <a:xfrm>
              <a:off x="665108" y="3100383"/>
              <a:ext cx="1218571" cy="374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900" dirty="0" smtClean="0">
                  <a:latin typeface="나눔고딕" pitchFamily="50" charset="-127"/>
                  <a:ea typeface="나눔고딕" pitchFamily="50" charset="-127"/>
                </a:rPr>
                <a:t>Nice</a:t>
              </a:r>
            </a:p>
            <a:p>
              <a:pPr algn="ctr"/>
              <a:r>
                <a:rPr lang="ko-KR" altLang="en-US" sz="900" dirty="0" smtClean="0">
                  <a:latin typeface="나눔고딕" pitchFamily="50" charset="-127"/>
                  <a:ea typeface="나눔고딕" pitchFamily="50" charset="-127"/>
                </a:rPr>
                <a:t>중구탐방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2" name="그룹 71"/>
          <p:cNvGrpSpPr/>
          <p:nvPr/>
        </p:nvGrpSpPr>
        <p:grpSpPr>
          <a:xfrm>
            <a:off x="1475656" y="2456892"/>
            <a:ext cx="1241442" cy="684076"/>
            <a:chOff x="628596" y="2990843"/>
            <a:chExt cx="1241442" cy="584209"/>
          </a:xfrm>
        </p:grpSpPr>
        <p:sp>
          <p:nvSpPr>
            <p:cNvPr id="73" name="직사각형 72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TextBox 63"/>
            <p:cNvSpPr txBox="1">
              <a:spLocks noChangeArrowheads="1"/>
            </p:cNvSpPr>
            <p:nvPr/>
          </p:nvSpPr>
          <p:spPr bwMode="auto">
            <a:xfrm>
              <a:off x="665109" y="3194046"/>
              <a:ext cx="1168415" cy="162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900" smtClean="0">
                  <a:latin typeface="나눔고딕" pitchFamily="50" charset="-127"/>
                  <a:ea typeface="나눔고딕" pitchFamily="50" charset="-127"/>
                </a:rPr>
                <a:t>이미지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80" name="타원 79"/>
          <p:cNvSpPr/>
          <p:nvPr/>
        </p:nvSpPr>
        <p:spPr>
          <a:xfrm>
            <a:off x="2591780" y="2744924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3</a:t>
            </a:r>
            <a:endParaRPr lang="ko-KR" altLang="en-US" sz="1200" dirty="0"/>
          </a:p>
        </p:txBody>
      </p:sp>
      <p:grpSp>
        <p:nvGrpSpPr>
          <p:cNvPr id="85" name="그룹 84"/>
          <p:cNvGrpSpPr/>
          <p:nvPr/>
        </p:nvGrpSpPr>
        <p:grpSpPr>
          <a:xfrm>
            <a:off x="467544" y="2168860"/>
            <a:ext cx="864096" cy="4032448"/>
            <a:chOff x="628596" y="2990843"/>
            <a:chExt cx="1255083" cy="584209"/>
          </a:xfrm>
        </p:grpSpPr>
        <p:sp>
          <p:nvSpPr>
            <p:cNvPr id="86" name="직사각형 85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TextBox 63"/>
            <p:cNvSpPr txBox="1">
              <a:spLocks noChangeArrowheads="1"/>
            </p:cNvSpPr>
            <p:nvPr/>
          </p:nvSpPr>
          <p:spPr bwMode="auto">
            <a:xfrm>
              <a:off x="665108" y="3001275"/>
              <a:ext cx="1218571" cy="31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800" dirty="0" smtClean="0">
                  <a:solidFill>
                    <a:srgbClr val="0066B3"/>
                  </a:solidFill>
                  <a:latin typeface="나눔고딕" pitchFamily="50" charset="-127"/>
                  <a:ea typeface="나눔고딕" pitchFamily="50" charset="-127"/>
                </a:rPr>
                <a:t>중구명소</a:t>
              </a:r>
              <a:endParaRPr lang="en-US" altLang="ko-KR" sz="800" dirty="0" smtClean="0">
                <a:solidFill>
                  <a:srgbClr val="0066B3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cxnSp>
        <p:nvCxnSpPr>
          <p:cNvPr id="90" name="직선 연결선 89"/>
          <p:cNvCxnSpPr/>
          <p:nvPr/>
        </p:nvCxnSpPr>
        <p:spPr>
          <a:xfrm>
            <a:off x="1475656" y="180882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직선 연결선 91"/>
          <p:cNvCxnSpPr/>
          <p:nvPr/>
        </p:nvCxnSpPr>
        <p:spPr>
          <a:xfrm>
            <a:off x="1475656" y="216886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51"/>
          <p:cNvSpPr txBox="1"/>
          <p:nvPr/>
        </p:nvSpPr>
        <p:spPr>
          <a:xfrm>
            <a:off x="5040000" y="1409643"/>
            <a:ext cx="34512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선택된 메뉴의 배경색깔과 폰트컬러가 바뀜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주메뉴의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서브메뉴가 더 </a:t>
            </a: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있을경우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밑에 서브가 펼쳐짐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클릭시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상세페이지로 넘어감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아이콘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5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가지 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/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퍼가기 기능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</a:pP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(  </a:t>
            </a: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페이스북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/ </a:t>
            </a: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트위터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/ </a:t>
            </a: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카카오톡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/ </a:t>
            </a: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이메일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 /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인쇄하기 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)</a:t>
            </a:r>
          </a:p>
        </p:txBody>
      </p:sp>
      <p:sp>
        <p:nvSpPr>
          <p:cNvPr id="103" name="TextBox 63"/>
          <p:cNvSpPr txBox="1">
            <a:spLocks noChangeArrowheads="1"/>
          </p:cNvSpPr>
          <p:nvPr/>
        </p:nvSpPr>
        <p:spPr bwMode="auto">
          <a:xfrm>
            <a:off x="492682" y="2528900"/>
            <a:ext cx="8389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800" dirty="0" smtClean="0">
                <a:latin typeface="나눔고딕" pitchFamily="50" charset="-127"/>
                <a:ea typeface="나눔고딕" pitchFamily="50" charset="-127"/>
              </a:rPr>
              <a:t>테마가 있는</a:t>
            </a:r>
            <a:endParaRPr lang="en-US" altLang="ko-KR" sz="800" dirty="0" smtClean="0">
              <a:latin typeface="나눔고딕" pitchFamily="50" charset="-127"/>
              <a:ea typeface="나눔고딕" pitchFamily="50" charset="-127"/>
            </a:endParaRPr>
          </a:p>
          <a:p>
            <a:pPr algn="ctr"/>
            <a:r>
              <a:rPr lang="ko-KR" altLang="en-US" sz="800" dirty="0" smtClean="0">
                <a:latin typeface="나눔고딕" pitchFamily="50" charset="-127"/>
                <a:ea typeface="나눔고딕" pitchFamily="50" charset="-127"/>
              </a:rPr>
              <a:t>골목길</a:t>
            </a:r>
            <a:endParaRPr lang="en-US" altLang="ko-KR" sz="800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2" name="TextBox 63"/>
          <p:cNvSpPr txBox="1">
            <a:spLocks noChangeArrowheads="1"/>
          </p:cNvSpPr>
          <p:nvPr/>
        </p:nvSpPr>
        <p:spPr bwMode="auto">
          <a:xfrm>
            <a:off x="492682" y="2888940"/>
            <a:ext cx="8389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800" dirty="0" smtClean="0">
                <a:latin typeface="나눔고딕" pitchFamily="50" charset="-127"/>
                <a:ea typeface="나눔고딕" pitchFamily="50" charset="-127"/>
              </a:rPr>
              <a:t>유명상권</a:t>
            </a:r>
            <a:r>
              <a:rPr lang="en-US" altLang="ko-KR" sz="800" dirty="0" smtClean="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800" dirty="0" smtClean="0">
                <a:latin typeface="나눔고딕" pitchFamily="50" charset="-127"/>
                <a:ea typeface="나눔고딕" pitchFamily="50" charset="-127"/>
              </a:rPr>
              <a:t>시장</a:t>
            </a:r>
            <a:endParaRPr lang="en-US" altLang="ko-KR" sz="800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3" name="TextBox 63"/>
          <p:cNvSpPr txBox="1">
            <a:spLocks noChangeArrowheads="1"/>
          </p:cNvSpPr>
          <p:nvPr/>
        </p:nvSpPr>
        <p:spPr bwMode="auto">
          <a:xfrm>
            <a:off x="492682" y="3104964"/>
            <a:ext cx="8389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800" dirty="0" smtClean="0">
                <a:latin typeface="나눔고딕" pitchFamily="50" charset="-127"/>
                <a:ea typeface="나눔고딕" pitchFamily="50" charset="-127"/>
              </a:rPr>
              <a:t>추천관광코스</a:t>
            </a:r>
            <a:endParaRPr lang="en-US" altLang="ko-KR" sz="800" dirty="0" smtClean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115" name="직선 연결선 114"/>
          <p:cNvCxnSpPr/>
          <p:nvPr/>
        </p:nvCxnSpPr>
        <p:spPr>
          <a:xfrm>
            <a:off x="467544" y="249289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직선 연결선 122"/>
          <p:cNvCxnSpPr/>
          <p:nvPr/>
        </p:nvCxnSpPr>
        <p:spPr>
          <a:xfrm>
            <a:off x="467544" y="2888940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직선 연결선 123"/>
          <p:cNvCxnSpPr/>
          <p:nvPr/>
        </p:nvCxnSpPr>
        <p:spPr>
          <a:xfrm>
            <a:off x="467544" y="3104964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직선 연결선 124"/>
          <p:cNvCxnSpPr/>
          <p:nvPr/>
        </p:nvCxnSpPr>
        <p:spPr>
          <a:xfrm>
            <a:off x="467544" y="3320988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1403648" y="1592796"/>
            <a:ext cx="148309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홈 </a:t>
            </a:r>
            <a:r>
              <a:rPr lang="en-US" altLang="ko-KR" sz="800" dirty="0" smtClean="0"/>
              <a:t>&gt; Nice</a:t>
            </a:r>
            <a:r>
              <a:rPr lang="ko-KR" altLang="en-US" sz="800" dirty="0" smtClean="0"/>
              <a:t>중구탐방 </a:t>
            </a:r>
            <a:r>
              <a:rPr lang="en-US" altLang="ko-KR" sz="800" dirty="0" smtClean="0"/>
              <a:t>&gt; </a:t>
            </a:r>
            <a:r>
              <a:rPr lang="ko-KR" altLang="en-US" sz="800" dirty="0" smtClean="0"/>
              <a:t>중구명소</a:t>
            </a:r>
            <a:endParaRPr lang="ko-KR" altLang="en-US" sz="1600" dirty="0"/>
          </a:p>
        </p:txBody>
      </p:sp>
      <p:sp>
        <p:nvSpPr>
          <p:cNvPr id="128" name="TextBox 63"/>
          <p:cNvSpPr txBox="1">
            <a:spLocks noChangeArrowheads="1"/>
          </p:cNvSpPr>
          <p:nvPr/>
        </p:nvSpPr>
        <p:spPr bwMode="auto">
          <a:xfrm>
            <a:off x="1403648" y="1844824"/>
            <a:ext cx="12601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b="1" dirty="0" smtClean="0">
                <a:latin typeface="나눔고딕" pitchFamily="50" charset="-127"/>
                <a:ea typeface="나눔고딕" pitchFamily="50" charset="-127"/>
              </a:rPr>
              <a:t>중구명소</a:t>
            </a:r>
            <a:endParaRPr lang="en-US" altLang="ko-KR" sz="1600" b="1" dirty="0" smtClean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129" name="직선 연결선 128"/>
          <p:cNvCxnSpPr/>
          <p:nvPr/>
        </p:nvCxnSpPr>
        <p:spPr>
          <a:xfrm>
            <a:off x="1475656" y="3176972"/>
            <a:ext cx="3024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직선 연결선 129"/>
          <p:cNvCxnSpPr/>
          <p:nvPr/>
        </p:nvCxnSpPr>
        <p:spPr>
          <a:xfrm>
            <a:off x="1475656" y="4041068"/>
            <a:ext cx="3024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직선 연결선 130"/>
          <p:cNvCxnSpPr/>
          <p:nvPr/>
        </p:nvCxnSpPr>
        <p:spPr>
          <a:xfrm>
            <a:off x="1439652" y="4941168"/>
            <a:ext cx="3024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직선 연결선 131"/>
          <p:cNvCxnSpPr/>
          <p:nvPr/>
        </p:nvCxnSpPr>
        <p:spPr>
          <a:xfrm>
            <a:off x="1439652" y="576926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>
            <a:off x="2627784" y="5919083"/>
            <a:ext cx="6655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목록순서</a:t>
            </a:r>
            <a:endParaRPr lang="ko-KR" altLang="en-US" sz="1050" dirty="0"/>
          </a:p>
        </p:txBody>
      </p:sp>
      <p:grpSp>
        <p:nvGrpSpPr>
          <p:cNvPr id="134" name="그룹 133"/>
          <p:cNvGrpSpPr/>
          <p:nvPr/>
        </p:nvGrpSpPr>
        <p:grpSpPr>
          <a:xfrm>
            <a:off x="1475656" y="3320988"/>
            <a:ext cx="1241442" cy="684076"/>
            <a:chOff x="628596" y="2990843"/>
            <a:chExt cx="1241442" cy="584209"/>
          </a:xfrm>
        </p:grpSpPr>
        <p:sp>
          <p:nvSpPr>
            <p:cNvPr id="135" name="직사각형 134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6" name="TextBox 63"/>
            <p:cNvSpPr txBox="1">
              <a:spLocks noChangeArrowheads="1"/>
            </p:cNvSpPr>
            <p:nvPr/>
          </p:nvSpPr>
          <p:spPr bwMode="auto">
            <a:xfrm>
              <a:off x="665109" y="3194046"/>
              <a:ext cx="1168415" cy="162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900" smtClean="0">
                  <a:latin typeface="나눔고딕" pitchFamily="50" charset="-127"/>
                  <a:ea typeface="나눔고딕" pitchFamily="50" charset="-127"/>
                </a:rPr>
                <a:t>이미지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137" name="그룹 136"/>
          <p:cNvGrpSpPr/>
          <p:nvPr/>
        </p:nvGrpSpPr>
        <p:grpSpPr>
          <a:xfrm>
            <a:off x="1475656" y="4221088"/>
            <a:ext cx="1241442" cy="684076"/>
            <a:chOff x="628596" y="2990843"/>
            <a:chExt cx="1241442" cy="584209"/>
          </a:xfrm>
        </p:grpSpPr>
        <p:sp>
          <p:nvSpPr>
            <p:cNvPr id="138" name="직사각형 137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9" name="TextBox 63"/>
            <p:cNvSpPr txBox="1">
              <a:spLocks noChangeArrowheads="1"/>
            </p:cNvSpPr>
            <p:nvPr/>
          </p:nvSpPr>
          <p:spPr bwMode="auto">
            <a:xfrm>
              <a:off x="665109" y="3194046"/>
              <a:ext cx="1168415" cy="162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900" smtClean="0">
                  <a:latin typeface="나눔고딕" pitchFamily="50" charset="-127"/>
                  <a:ea typeface="나눔고딕" pitchFamily="50" charset="-127"/>
                </a:rPr>
                <a:t>이미지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140" name="그룹 139"/>
          <p:cNvGrpSpPr/>
          <p:nvPr/>
        </p:nvGrpSpPr>
        <p:grpSpPr>
          <a:xfrm>
            <a:off x="1475656" y="5049180"/>
            <a:ext cx="1241442" cy="684076"/>
            <a:chOff x="592592" y="2990843"/>
            <a:chExt cx="1241442" cy="584209"/>
          </a:xfrm>
        </p:grpSpPr>
        <p:sp>
          <p:nvSpPr>
            <p:cNvPr id="141" name="직사각형 140"/>
            <p:cNvSpPr/>
            <p:nvPr/>
          </p:nvSpPr>
          <p:spPr>
            <a:xfrm>
              <a:off x="592592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2" name="TextBox 63"/>
            <p:cNvSpPr txBox="1">
              <a:spLocks noChangeArrowheads="1"/>
            </p:cNvSpPr>
            <p:nvPr/>
          </p:nvSpPr>
          <p:spPr bwMode="auto">
            <a:xfrm>
              <a:off x="665109" y="3194046"/>
              <a:ext cx="1168415" cy="162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900" dirty="0" smtClean="0">
                  <a:latin typeface="나눔고딕" pitchFamily="50" charset="-127"/>
                  <a:ea typeface="나눔고딕" pitchFamily="50" charset="-127"/>
                </a:rPr>
                <a:t>이미지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43" name="TextBox 142"/>
          <p:cNvSpPr txBox="1"/>
          <p:nvPr/>
        </p:nvSpPr>
        <p:spPr>
          <a:xfrm>
            <a:off x="2771800" y="2636912"/>
            <a:ext cx="51167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 smtClean="0"/>
              <a:t>제목</a:t>
            </a:r>
            <a:endParaRPr lang="en-US" altLang="ko-KR" sz="900" dirty="0" smtClean="0"/>
          </a:p>
          <a:p>
            <a:r>
              <a:rPr lang="ko-KR" altLang="en-US" sz="900" dirty="0" smtClean="0"/>
              <a:t>주소</a:t>
            </a:r>
            <a:endParaRPr lang="en-US" altLang="ko-KR" sz="900" dirty="0" smtClean="0"/>
          </a:p>
          <a:p>
            <a:r>
              <a:rPr lang="ko-KR" altLang="en-US" sz="900" dirty="0" smtClean="0"/>
              <a:t>연락처</a:t>
            </a:r>
            <a:endParaRPr lang="ko-KR" altLang="en-US" sz="900" dirty="0"/>
          </a:p>
        </p:txBody>
      </p:sp>
      <p:sp>
        <p:nvSpPr>
          <p:cNvPr id="147" name="TextBox 146"/>
          <p:cNvSpPr txBox="1"/>
          <p:nvPr/>
        </p:nvSpPr>
        <p:spPr>
          <a:xfrm>
            <a:off x="2771800" y="3501008"/>
            <a:ext cx="51167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 smtClean="0"/>
              <a:t>제목</a:t>
            </a:r>
            <a:endParaRPr lang="en-US" altLang="ko-KR" sz="900" dirty="0" smtClean="0"/>
          </a:p>
          <a:p>
            <a:r>
              <a:rPr lang="ko-KR" altLang="en-US" sz="900" dirty="0" smtClean="0"/>
              <a:t>주소</a:t>
            </a:r>
            <a:endParaRPr lang="en-US" altLang="ko-KR" sz="900" dirty="0" smtClean="0"/>
          </a:p>
          <a:p>
            <a:r>
              <a:rPr lang="ko-KR" altLang="en-US" sz="900" dirty="0" smtClean="0"/>
              <a:t>연락처</a:t>
            </a:r>
            <a:endParaRPr lang="ko-KR" altLang="en-US" sz="900" dirty="0"/>
          </a:p>
        </p:txBody>
      </p:sp>
      <p:sp>
        <p:nvSpPr>
          <p:cNvPr id="148" name="TextBox 147"/>
          <p:cNvSpPr txBox="1"/>
          <p:nvPr/>
        </p:nvSpPr>
        <p:spPr>
          <a:xfrm>
            <a:off x="2771800" y="4401108"/>
            <a:ext cx="51167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 smtClean="0"/>
              <a:t>제목</a:t>
            </a:r>
            <a:endParaRPr lang="en-US" altLang="ko-KR" sz="900" dirty="0" smtClean="0"/>
          </a:p>
          <a:p>
            <a:r>
              <a:rPr lang="ko-KR" altLang="en-US" sz="900" dirty="0" smtClean="0"/>
              <a:t>주소</a:t>
            </a:r>
            <a:endParaRPr lang="en-US" altLang="ko-KR" sz="900" dirty="0" smtClean="0"/>
          </a:p>
          <a:p>
            <a:r>
              <a:rPr lang="ko-KR" altLang="en-US" sz="900" dirty="0" smtClean="0"/>
              <a:t>연락처</a:t>
            </a:r>
            <a:endParaRPr lang="ko-KR" altLang="en-US" sz="900" dirty="0"/>
          </a:p>
        </p:txBody>
      </p:sp>
      <p:sp>
        <p:nvSpPr>
          <p:cNvPr id="149" name="TextBox 148"/>
          <p:cNvSpPr txBox="1"/>
          <p:nvPr/>
        </p:nvSpPr>
        <p:spPr>
          <a:xfrm>
            <a:off x="2771800" y="5229200"/>
            <a:ext cx="51167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 smtClean="0"/>
              <a:t>제목</a:t>
            </a:r>
            <a:endParaRPr lang="en-US" altLang="ko-KR" sz="900" dirty="0" smtClean="0"/>
          </a:p>
          <a:p>
            <a:r>
              <a:rPr lang="ko-KR" altLang="en-US" sz="900" dirty="0" smtClean="0"/>
              <a:t>주소</a:t>
            </a:r>
            <a:endParaRPr lang="en-US" altLang="ko-KR" sz="900" dirty="0" smtClean="0"/>
          </a:p>
          <a:p>
            <a:r>
              <a:rPr lang="ko-KR" altLang="en-US" sz="900" dirty="0" smtClean="0"/>
              <a:t>연락처</a:t>
            </a:r>
            <a:endParaRPr lang="ko-KR" altLang="en-US" sz="900" dirty="0"/>
          </a:p>
        </p:txBody>
      </p:sp>
      <p:sp>
        <p:nvSpPr>
          <p:cNvPr id="150" name="TextBox 149"/>
          <p:cNvSpPr txBox="1"/>
          <p:nvPr/>
        </p:nvSpPr>
        <p:spPr>
          <a:xfrm>
            <a:off x="3887924" y="2910136"/>
            <a:ext cx="936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 err="1" smtClean="0"/>
              <a:t>자세히보기</a:t>
            </a:r>
            <a:endParaRPr lang="ko-KR" altLang="en-US" sz="900" dirty="0"/>
          </a:p>
        </p:txBody>
      </p:sp>
      <p:sp>
        <p:nvSpPr>
          <p:cNvPr id="151" name="TextBox 150"/>
          <p:cNvSpPr txBox="1"/>
          <p:nvPr/>
        </p:nvSpPr>
        <p:spPr>
          <a:xfrm>
            <a:off x="3887924" y="3789040"/>
            <a:ext cx="936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 err="1" smtClean="0"/>
              <a:t>자세히보기</a:t>
            </a:r>
            <a:endParaRPr lang="ko-KR" altLang="en-US" sz="900" dirty="0"/>
          </a:p>
        </p:txBody>
      </p:sp>
      <p:sp>
        <p:nvSpPr>
          <p:cNvPr id="152" name="TextBox 151"/>
          <p:cNvSpPr txBox="1"/>
          <p:nvPr/>
        </p:nvSpPr>
        <p:spPr>
          <a:xfrm>
            <a:off x="3887924" y="4689140"/>
            <a:ext cx="936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 err="1" smtClean="0"/>
              <a:t>자세히보기</a:t>
            </a:r>
            <a:endParaRPr lang="ko-KR" altLang="en-US" sz="900" dirty="0"/>
          </a:p>
        </p:txBody>
      </p:sp>
      <p:sp>
        <p:nvSpPr>
          <p:cNvPr id="153" name="TextBox 152"/>
          <p:cNvSpPr txBox="1"/>
          <p:nvPr/>
        </p:nvSpPr>
        <p:spPr>
          <a:xfrm>
            <a:off x="3887924" y="5517232"/>
            <a:ext cx="936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 err="1" smtClean="0"/>
              <a:t>자세히보기</a:t>
            </a:r>
            <a:endParaRPr lang="ko-KR" altLang="en-US" sz="900" dirty="0"/>
          </a:p>
        </p:txBody>
      </p:sp>
      <p:sp>
        <p:nvSpPr>
          <p:cNvPr id="79" name="타원 78"/>
          <p:cNvSpPr/>
          <p:nvPr/>
        </p:nvSpPr>
        <p:spPr>
          <a:xfrm>
            <a:off x="1223628" y="2384884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2</a:t>
            </a:r>
            <a:endParaRPr lang="ko-KR" altLang="en-US" sz="1200" dirty="0"/>
          </a:p>
        </p:txBody>
      </p:sp>
      <p:sp>
        <p:nvSpPr>
          <p:cNvPr id="78" name="타원 77"/>
          <p:cNvSpPr/>
          <p:nvPr/>
        </p:nvSpPr>
        <p:spPr>
          <a:xfrm>
            <a:off x="395536" y="2384884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1</a:t>
            </a:r>
            <a:endParaRPr lang="ko-KR" altLang="en-US" sz="1200" dirty="0"/>
          </a:p>
        </p:txBody>
      </p:sp>
      <p:sp>
        <p:nvSpPr>
          <p:cNvPr id="155" name="직사각형 154"/>
          <p:cNvSpPr/>
          <p:nvPr/>
        </p:nvSpPr>
        <p:spPr>
          <a:xfrm>
            <a:off x="4283968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167" name="직사각형 166"/>
          <p:cNvSpPr/>
          <p:nvPr/>
        </p:nvSpPr>
        <p:spPr>
          <a:xfrm>
            <a:off x="2987824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168" name="직사각형 167"/>
          <p:cNvSpPr/>
          <p:nvPr/>
        </p:nvSpPr>
        <p:spPr>
          <a:xfrm>
            <a:off x="3311860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169" name="직사각형 168"/>
          <p:cNvSpPr/>
          <p:nvPr/>
        </p:nvSpPr>
        <p:spPr>
          <a:xfrm>
            <a:off x="3635896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3959932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175" name="타원 174"/>
          <p:cNvSpPr/>
          <p:nvPr/>
        </p:nvSpPr>
        <p:spPr>
          <a:xfrm>
            <a:off x="2843808" y="1736812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4</a:t>
            </a:r>
            <a:endParaRPr lang="ko-KR" altLang="en-US" sz="1200" dirty="0"/>
          </a:p>
        </p:txBody>
      </p:sp>
      <p:sp>
        <p:nvSpPr>
          <p:cNvPr id="177" name="TextBox 18"/>
          <p:cNvSpPr txBox="1">
            <a:spLocks noChangeArrowheads="1"/>
          </p:cNvSpPr>
          <p:nvPr/>
        </p:nvSpPr>
        <p:spPr bwMode="auto">
          <a:xfrm>
            <a:off x="1115616" y="1160748"/>
            <a:ext cx="37084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Nice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중구탐방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	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축제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      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문화탐방      테마갤러리   여행도우미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9"/>
          <p:cNvGrpSpPr/>
          <p:nvPr/>
        </p:nvGrpSpPr>
        <p:grpSpPr>
          <a:xfrm>
            <a:off x="327423" y="764704"/>
            <a:ext cx="4514347" cy="5940659"/>
            <a:chOff x="327423" y="982629"/>
            <a:chExt cx="4514347" cy="5038794"/>
          </a:xfrm>
        </p:grpSpPr>
        <p:sp>
          <p:nvSpPr>
            <p:cNvPr id="101" name="직사각형 100"/>
            <p:cNvSpPr/>
            <p:nvPr/>
          </p:nvSpPr>
          <p:spPr>
            <a:xfrm>
              <a:off x="329055" y="982629"/>
              <a:ext cx="4512715" cy="503879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ko-KR" altLang="en-US" sz="1000" smtClean="0"/>
                <a:t>ㄷ</a:t>
              </a:r>
              <a:endParaRPr lang="ko-KR" altLang="en-US" sz="1000" dirty="0"/>
            </a:p>
          </p:txBody>
        </p:sp>
        <p:grpSp>
          <p:nvGrpSpPr>
            <p:cNvPr id="3" name="그룹 43"/>
            <p:cNvGrpSpPr/>
            <p:nvPr/>
          </p:nvGrpSpPr>
          <p:grpSpPr>
            <a:xfrm>
              <a:off x="327423" y="1268760"/>
              <a:ext cx="4514347" cy="4460559"/>
              <a:chOff x="327423" y="1268760"/>
              <a:chExt cx="4514347" cy="4460559"/>
            </a:xfrm>
          </p:grpSpPr>
          <p:cxnSp>
            <p:nvCxnSpPr>
              <p:cNvPr id="105" name="직선 연결선 104"/>
              <p:cNvCxnSpPr/>
              <p:nvPr/>
            </p:nvCxnSpPr>
            <p:spPr>
              <a:xfrm>
                <a:off x="327423" y="1268760"/>
                <a:ext cx="449999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직선 연결선 105"/>
              <p:cNvCxnSpPr/>
              <p:nvPr/>
            </p:nvCxnSpPr>
            <p:spPr>
              <a:xfrm>
                <a:off x="327423" y="5729319"/>
                <a:ext cx="45143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그룹 44"/>
          <p:cNvGrpSpPr/>
          <p:nvPr/>
        </p:nvGrpSpPr>
        <p:grpSpPr>
          <a:xfrm>
            <a:off x="5040052" y="1008000"/>
            <a:ext cx="3695957" cy="770975"/>
            <a:chOff x="4937130" y="2662227"/>
            <a:chExt cx="3906891" cy="770975"/>
          </a:xfrm>
        </p:grpSpPr>
        <p:sp>
          <p:nvSpPr>
            <p:cNvPr id="18" name="직사각형 17"/>
            <p:cNvSpPr/>
            <p:nvPr/>
          </p:nvSpPr>
          <p:spPr>
            <a:xfrm>
              <a:off x="4955388" y="2662227"/>
              <a:ext cx="1576214" cy="302390"/>
            </a:xfrm>
            <a:prstGeom prst="rect">
              <a:avLst/>
            </a:prstGeom>
            <a:solidFill>
              <a:srgbClr val="0066B3"/>
            </a:solidFill>
            <a:ln>
              <a:noFill/>
            </a:ln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서브 페이지 </a:t>
              </a:r>
              <a:r>
                <a:rPr lang="en-US" altLang="ko-KR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/ </a:t>
              </a: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화면설명</a:t>
              </a:r>
              <a:endParaRPr lang="ko-KR" altLang="en-US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TextBox 51"/>
            <p:cNvSpPr txBox="1"/>
            <p:nvPr/>
          </p:nvSpPr>
          <p:spPr>
            <a:xfrm>
              <a:off x="4937130" y="3063870"/>
              <a:ext cx="3906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200000"/>
                </a:lnSpc>
              </a:pP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3" name="제목 22"/>
          <p:cNvSpPr>
            <a:spLocks noGrp="1"/>
          </p:cNvSpPr>
          <p:nvPr>
            <p:ph type="title"/>
          </p:nvPr>
        </p:nvSpPr>
        <p:spPr>
          <a:xfrm>
            <a:off x="226951" y="124289"/>
            <a:ext cx="2076797" cy="584775"/>
          </a:xfrm>
        </p:spPr>
        <p:txBody>
          <a:bodyPr/>
          <a:lstStyle/>
          <a:p>
            <a:r>
              <a:rPr lang="ko-KR" altLang="en-US" smtClean="0"/>
              <a:t>서브구조도</a:t>
            </a:r>
            <a:endParaRPr lang="ko-KR" altLang="en-US"/>
          </a:p>
        </p:txBody>
      </p:sp>
      <p:sp>
        <p:nvSpPr>
          <p:cNvPr id="37" name="TextBox 17"/>
          <p:cNvSpPr txBox="1">
            <a:spLocks noChangeArrowheads="1"/>
          </p:cNvSpPr>
          <p:nvPr/>
        </p:nvSpPr>
        <p:spPr bwMode="auto">
          <a:xfrm>
            <a:off x="323528" y="1160748"/>
            <a:ext cx="483349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b="1" dirty="0">
                <a:latin typeface="나눔고딕" pitchFamily="50" charset="-127"/>
                <a:ea typeface="나눔고딕" pitchFamily="50" charset="-127"/>
              </a:rPr>
              <a:t>로고</a:t>
            </a:r>
          </a:p>
        </p:txBody>
      </p:sp>
      <p:sp>
        <p:nvSpPr>
          <p:cNvPr id="40" name="TextBox 27"/>
          <p:cNvSpPr txBox="1">
            <a:spLocks noChangeArrowheads="1"/>
          </p:cNvSpPr>
          <p:nvPr/>
        </p:nvSpPr>
        <p:spPr bwMode="auto">
          <a:xfrm>
            <a:off x="2123728" y="6381328"/>
            <a:ext cx="865700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>
                <a:latin typeface="나눔고딕" pitchFamily="50" charset="-127"/>
                <a:ea typeface="나눔고딕" pitchFamily="50" charset="-127"/>
              </a:rPr>
              <a:t>Copyright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64" name="직선 연결선 63"/>
          <p:cNvCxnSpPr/>
          <p:nvPr/>
        </p:nvCxnSpPr>
        <p:spPr>
          <a:xfrm>
            <a:off x="323528" y="1484784"/>
            <a:ext cx="44999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391980" y="800708"/>
            <a:ext cx="425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검색</a:t>
            </a:r>
            <a:endParaRPr lang="ko-KR" altLang="en-US" sz="1000" dirty="0"/>
          </a:p>
        </p:txBody>
      </p:sp>
      <p:grpSp>
        <p:nvGrpSpPr>
          <p:cNvPr id="5" name="그룹 68"/>
          <p:cNvGrpSpPr/>
          <p:nvPr/>
        </p:nvGrpSpPr>
        <p:grpSpPr>
          <a:xfrm>
            <a:off x="467544" y="1592796"/>
            <a:ext cx="864096" cy="576064"/>
            <a:chOff x="628596" y="2990843"/>
            <a:chExt cx="1255083" cy="584209"/>
          </a:xfrm>
        </p:grpSpPr>
        <p:sp>
          <p:nvSpPr>
            <p:cNvPr id="70" name="직사각형 69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TextBox 63"/>
            <p:cNvSpPr txBox="1">
              <a:spLocks noChangeArrowheads="1"/>
            </p:cNvSpPr>
            <p:nvPr/>
          </p:nvSpPr>
          <p:spPr bwMode="auto">
            <a:xfrm>
              <a:off x="665108" y="3100383"/>
              <a:ext cx="1218571" cy="374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900" dirty="0" smtClean="0">
                  <a:latin typeface="나눔고딕" pitchFamily="50" charset="-127"/>
                  <a:ea typeface="나눔고딕" pitchFamily="50" charset="-127"/>
                </a:rPr>
                <a:t>Nice</a:t>
              </a:r>
            </a:p>
            <a:p>
              <a:pPr algn="ctr"/>
              <a:r>
                <a:rPr lang="ko-KR" altLang="en-US" sz="900" dirty="0" smtClean="0">
                  <a:latin typeface="나눔고딕" pitchFamily="50" charset="-127"/>
                  <a:ea typeface="나눔고딕" pitchFamily="50" charset="-127"/>
                </a:rPr>
                <a:t>중구탐방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6" name="그룹 71"/>
          <p:cNvGrpSpPr/>
          <p:nvPr/>
        </p:nvGrpSpPr>
        <p:grpSpPr>
          <a:xfrm>
            <a:off x="1475656" y="2276872"/>
            <a:ext cx="1584176" cy="864096"/>
            <a:chOff x="628596" y="2990843"/>
            <a:chExt cx="1241442" cy="584209"/>
          </a:xfrm>
        </p:grpSpPr>
        <p:sp>
          <p:nvSpPr>
            <p:cNvPr id="73" name="직사각형 72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TextBox 63"/>
            <p:cNvSpPr txBox="1">
              <a:spLocks noChangeArrowheads="1"/>
            </p:cNvSpPr>
            <p:nvPr/>
          </p:nvSpPr>
          <p:spPr bwMode="auto">
            <a:xfrm>
              <a:off x="665109" y="3194046"/>
              <a:ext cx="1168415" cy="162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900" dirty="0" smtClean="0">
                  <a:latin typeface="나눔고딕" pitchFamily="50" charset="-127"/>
                  <a:ea typeface="나눔고딕" pitchFamily="50" charset="-127"/>
                </a:rPr>
                <a:t>이미지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79" name="타원 78"/>
          <p:cNvSpPr/>
          <p:nvPr/>
        </p:nvSpPr>
        <p:spPr>
          <a:xfrm>
            <a:off x="1547664" y="3429000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2</a:t>
            </a:r>
            <a:endParaRPr lang="ko-KR" altLang="en-US" sz="1200" dirty="0"/>
          </a:p>
        </p:txBody>
      </p:sp>
      <p:sp>
        <p:nvSpPr>
          <p:cNvPr id="80" name="타원 79"/>
          <p:cNvSpPr/>
          <p:nvPr/>
        </p:nvSpPr>
        <p:spPr>
          <a:xfrm>
            <a:off x="1583668" y="4365104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3</a:t>
            </a:r>
            <a:endParaRPr lang="ko-KR" altLang="en-US" sz="1200" dirty="0"/>
          </a:p>
        </p:txBody>
      </p:sp>
      <p:sp>
        <p:nvSpPr>
          <p:cNvPr id="81" name="타원 80"/>
          <p:cNvSpPr/>
          <p:nvPr/>
        </p:nvSpPr>
        <p:spPr>
          <a:xfrm>
            <a:off x="2159732" y="5481228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4</a:t>
            </a:r>
            <a:endParaRPr lang="ko-KR" altLang="en-US" sz="1200" dirty="0"/>
          </a:p>
        </p:txBody>
      </p:sp>
      <p:grpSp>
        <p:nvGrpSpPr>
          <p:cNvPr id="7" name="그룹 84"/>
          <p:cNvGrpSpPr/>
          <p:nvPr/>
        </p:nvGrpSpPr>
        <p:grpSpPr>
          <a:xfrm>
            <a:off x="467544" y="2168860"/>
            <a:ext cx="864096" cy="4032448"/>
            <a:chOff x="628596" y="2990843"/>
            <a:chExt cx="1255083" cy="584209"/>
          </a:xfrm>
        </p:grpSpPr>
        <p:sp>
          <p:nvSpPr>
            <p:cNvPr id="86" name="직사각형 85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TextBox 63"/>
            <p:cNvSpPr txBox="1">
              <a:spLocks noChangeArrowheads="1"/>
            </p:cNvSpPr>
            <p:nvPr/>
          </p:nvSpPr>
          <p:spPr bwMode="auto">
            <a:xfrm>
              <a:off x="665108" y="3001275"/>
              <a:ext cx="1218571" cy="31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800" dirty="0" smtClean="0">
                  <a:solidFill>
                    <a:srgbClr val="0066B3"/>
                  </a:solidFill>
                  <a:latin typeface="나눔고딕" pitchFamily="50" charset="-127"/>
                  <a:ea typeface="나눔고딕" pitchFamily="50" charset="-127"/>
                </a:rPr>
                <a:t>중구명소</a:t>
              </a:r>
              <a:endParaRPr lang="en-US" altLang="ko-KR" sz="800" dirty="0" smtClean="0">
                <a:solidFill>
                  <a:srgbClr val="0066B3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cxnSp>
        <p:nvCxnSpPr>
          <p:cNvPr id="90" name="직선 연결선 89"/>
          <p:cNvCxnSpPr/>
          <p:nvPr/>
        </p:nvCxnSpPr>
        <p:spPr>
          <a:xfrm>
            <a:off x="1475656" y="180882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직선 연결선 91"/>
          <p:cNvCxnSpPr/>
          <p:nvPr/>
        </p:nvCxnSpPr>
        <p:spPr>
          <a:xfrm>
            <a:off x="1475656" y="216886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51"/>
          <p:cNvSpPr txBox="1"/>
          <p:nvPr/>
        </p:nvSpPr>
        <p:spPr>
          <a:xfrm>
            <a:off x="5040000" y="1409643"/>
            <a:ext cx="34512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이전 화면에서 클릭한 상세페이지 화면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상세소개 텍스트 정보가 들어감 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정보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개요등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)</a:t>
            </a: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오시는길의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지도가 표시됨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현재 페이지의 정보가 도움이 되었는지 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</a:pP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	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평점을 </a:t>
            </a: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줄수있음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별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1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개부터 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5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개까지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3" name="TextBox 63"/>
          <p:cNvSpPr txBox="1">
            <a:spLocks noChangeArrowheads="1"/>
          </p:cNvSpPr>
          <p:nvPr/>
        </p:nvSpPr>
        <p:spPr bwMode="auto">
          <a:xfrm>
            <a:off x="492682" y="2528900"/>
            <a:ext cx="8389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800" dirty="0" smtClean="0">
                <a:latin typeface="나눔고딕" pitchFamily="50" charset="-127"/>
                <a:ea typeface="나눔고딕" pitchFamily="50" charset="-127"/>
              </a:rPr>
              <a:t>테마가 있는</a:t>
            </a:r>
            <a:endParaRPr lang="en-US" altLang="ko-KR" sz="800" dirty="0" smtClean="0">
              <a:latin typeface="나눔고딕" pitchFamily="50" charset="-127"/>
              <a:ea typeface="나눔고딕" pitchFamily="50" charset="-127"/>
            </a:endParaRPr>
          </a:p>
          <a:p>
            <a:pPr algn="ctr"/>
            <a:r>
              <a:rPr lang="ko-KR" altLang="en-US" sz="800" dirty="0" smtClean="0">
                <a:latin typeface="나눔고딕" pitchFamily="50" charset="-127"/>
                <a:ea typeface="나눔고딕" pitchFamily="50" charset="-127"/>
              </a:rPr>
              <a:t>골목길</a:t>
            </a:r>
            <a:endParaRPr lang="en-US" altLang="ko-KR" sz="800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2" name="TextBox 63"/>
          <p:cNvSpPr txBox="1">
            <a:spLocks noChangeArrowheads="1"/>
          </p:cNvSpPr>
          <p:nvPr/>
        </p:nvSpPr>
        <p:spPr bwMode="auto">
          <a:xfrm>
            <a:off x="492682" y="2888940"/>
            <a:ext cx="8389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800" dirty="0" smtClean="0">
                <a:latin typeface="나눔고딕" pitchFamily="50" charset="-127"/>
                <a:ea typeface="나눔고딕" pitchFamily="50" charset="-127"/>
              </a:rPr>
              <a:t>유명상권</a:t>
            </a:r>
            <a:r>
              <a:rPr lang="en-US" altLang="ko-KR" sz="800" dirty="0" smtClean="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800" dirty="0" smtClean="0">
                <a:latin typeface="나눔고딕" pitchFamily="50" charset="-127"/>
                <a:ea typeface="나눔고딕" pitchFamily="50" charset="-127"/>
              </a:rPr>
              <a:t>시장</a:t>
            </a:r>
            <a:endParaRPr lang="en-US" altLang="ko-KR" sz="800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3" name="TextBox 63"/>
          <p:cNvSpPr txBox="1">
            <a:spLocks noChangeArrowheads="1"/>
          </p:cNvSpPr>
          <p:nvPr/>
        </p:nvSpPr>
        <p:spPr bwMode="auto">
          <a:xfrm>
            <a:off x="492682" y="3104964"/>
            <a:ext cx="8389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800" dirty="0" smtClean="0">
                <a:latin typeface="나눔고딕" pitchFamily="50" charset="-127"/>
                <a:ea typeface="나눔고딕" pitchFamily="50" charset="-127"/>
              </a:rPr>
              <a:t>추천관광코스</a:t>
            </a:r>
            <a:endParaRPr lang="en-US" altLang="ko-KR" sz="800" dirty="0" smtClean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115" name="직선 연결선 114"/>
          <p:cNvCxnSpPr/>
          <p:nvPr/>
        </p:nvCxnSpPr>
        <p:spPr>
          <a:xfrm>
            <a:off x="467544" y="249289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직선 연결선 122"/>
          <p:cNvCxnSpPr/>
          <p:nvPr/>
        </p:nvCxnSpPr>
        <p:spPr>
          <a:xfrm>
            <a:off x="467544" y="2888940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직선 연결선 123"/>
          <p:cNvCxnSpPr/>
          <p:nvPr/>
        </p:nvCxnSpPr>
        <p:spPr>
          <a:xfrm>
            <a:off x="467544" y="3104964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직선 연결선 124"/>
          <p:cNvCxnSpPr/>
          <p:nvPr/>
        </p:nvCxnSpPr>
        <p:spPr>
          <a:xfrm>
            <a:off x="467544" y="3320988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1403648" y="1592796"/>
            <a:ext cx="148309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홈 </a:t>
            </a:r>
            <a:r>
              <a:rPr lang="en-US" altLang="ko-KR" sz="800" dirty="0" smtClean="0"/>
              <a:t>&gt; Nice</a:t>
            </a:r>
            <a:r>
              <a:rPr lang="ko-KR" altLang="en-US" sz="800" dirty="0" smtClean="0"/>
              <a:t>중구탐방 </a:t>
            </a:r>
            <a:r>
              <a:rPr lang="en-US" altLang="ko-KR" sz="800" dirty="0" smtClean="0"/>
              <a:t>&gt; </a:t>
            </a:r>
            <a:r>
              <a:rPr lang="ko-KR" altLang="en-US" sz="800" dirty="0" smtClean="0"/>
              <a:t>중구명소</a:t>
            </a:r>
            <a:endParaRPr lang="ko-KR" altLang="en-US" sz="1600" dirty="0"/>
          </a:p>
        </p:txBody>
      </p:sp>
      <p:sp>
        <p:nvSpPr>
          <p:cNvPr id="128" name="TextBox 63"/>
          <p:cNvSpPr txBox="1">
            <a:spLocks noChangeArrowheads="1"/>
          </p:cNvSpPr>
          <p:nvPr/>
        </p:nvSpPr>
        <p:spPr bwMode="auto">
          <a:xfrm>
            <a:off x="1403648" y="1844824"/>
            <a:ext cx="12601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b="1" dirty="0" smtClean="0">
                <a:latin typeface="나눔고딕" pitchFamily="50" charset="-127"/>
                <a:ea typeface="나눔고딕" pitchFamily="50" charset="-127"/>
              </a:rPr>
              <a:t>중구명소</a:t>
            </a:r>
            <a:endParaRPr lang="en-US" altLang="ko-KR" sz="1600" b="1" dirty="0" smtClean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8" name="그룹 71"/>
          <p:cNvGrpSpPr/>
          <p:nvPr/>
        </p:nvGrpSpPr>
        <p:grpSpPr>
          <a:xfrm>
            <a:off x="3059832" y="2276872"/>
            <a:ext cx="1584176" cy="864096"/>
            <a:chOff x="628596" y="2990843"/>
            <a:chExt cx="1241442" cy="584209"/>
          </a:xfrm>
        </p:grpSpPr>
        <p:sp>
          <p:nvSpPr>
            <p:cNvPr id="77" name="직사각형 76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5" name="TextBox 63"/>
            <p:cNvSpPr txBox="1">
              <a:spLocks noChangeArrowheads="1"/>
            </p:cNvSpPr>
            <p:nvPr/>
          </p:nvSpPr>
          <p:spPr bwMode="auto">
            <a:xfrm>
              <a:off x="665109" y="3194046"/>
              <a:ext cx="1168415" cy="343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sz="900" dirty="0" smtClean="0"/>
                <a:t>제목</a:t>
              </a:r>
              <a:endParaRPr lang="en-US" altLang="ko-KR" sz="900" dirty="0" smtClean="0"/>
            </a:p>
            <a:p>
              <a:r>
                <a:rPr lang="ko-KR" altLang="en-US" sz="900" dirty="0" smtClean="0"/>
                <a:t>주소</a:t>
              </a:r>
              <a:endParaRPr lang="en-US" altLang="ko-KR" sz="900" dirty="0" smtClean="0"/>
            </a:p>
            <a:p>
              <a:r>
                <a:rPr lang="ko-KR" altLang="en-US" sz="900" dirty="0" smtClean="0"/>
                <a:t>연락처</a:t>
              </a:r>
              <a:endParaRPr lang="ko-KR" altLang="en-US" sz="900" dirty="0"/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1477143" y="4149080"/>
            <a:ext cx="79060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○● </a:t>
            </a:r>
            <a:r>
              <a:rPr lang="ko-KR" altLang="en-US" sz="800" dirty="0" err="1" smtClean="0"/>
              <a:t>오시는길</a:t>
            </a:r>
            <a:endParaRPr lang="ko-KR" altLang="en-US" sz="800" dirty="0"/>
          </a:p>
        </p:txBody>
      </p:sp>
      <p:sp>
        <p:nvSpPr>
          <p:cNvPr id="96" name="TextBox 95"/>
          <p:cNvSpPr txBox="1"/>
          <p:nvPr/>
        </p:nvSpPr>
        <p:spPr>
          <a:xfrm>
            <a:off x="1475656" y="3212976"/>
            <a:ext cx="79060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○● 상세소개</a:t>
            </a:r>
            <a:endParaRPr lang="ko-KR" altLang="en-US" sz="800" dirty="0"/>
          </a:p>
        </p:txBody>
      </p:sp>
      <p:cxnSp>
        <p:nvCxnSpPr>
          <p:cNvPr id="97" name="직선 연결선 96"/>
          <p:cNvCxnSpPr/>
          <p:nvPr/>
        </p:nvCxnSpPr>
        <p:spPr>
          <a:xfrm>
            <a:off x="1475656" y="5445224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직선 연결선 97"/>
          <p:cNvCxnSpPr/>
          <p:nvPr/>
        </p:nvCxnSpPr>
        <p:spPr>
          <a:xfrm>
            <a:off x="1475656" y="576926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1439652" y="5517812"/>
            <a:ext cx="6655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만족도조사</a:t>
            </a:r>
            <a:endParaRPr lang="ko-KR" altLang="en-US" sz="800" dirty="0"/>
          </a:p>
        </p:txBody>
      </p:sp>
      <p:sp>
        <p:nvSpPr>
          <p:cNvPr id="114" name="직사각형 113"/>
          <p:cNvSpPr/>
          <p:nvPr/>
        </p:nvSpPr>
        <p:spPr>
          <a:xfrm>
            <a:off x="4283968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116" name="직사각형 115"/>
          <p:cNvSpPr/>
          <p:nvPr/>
        </p:nvSpPr>
        <p:spPr>
          <a:xfrm>
            <a:off x="2987824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117" name="직사각형 116"/>
          <p:cNvSpPr/>
          <p:nvPr/>
        </p:nvSpPr>
        <p:spPr>
          <a:xfrm>
            <a:off x="3311860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118" name="직사각형 117"/>
          <p:cNvSpPr/>
          <p:nvPr/>
        </p:nvSpPr>
        <p:spPr>
          <a:xfrm>
            <a:off x="3635896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119" name="직사각형 118"/>
          <p:cNvSpPr/>
          <p:nvPr/>
        </p:nvSpPr>
        <p:spPr>
          <a:xfrm>
            <a:off x="3959932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78" name="타원 77"/>
          <p:cNvSpPr/>
          <p:nvPr/>
        </p:nvSpPr>
        <p:spPr>
          <a:xfrm>
            <a:off x="2303748" y="1880828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1</a:t>
            </a:r>
            <a:endParaRPr lang="ko-KR" altLang="en-US" sz="1200" dirty="0"/>
          </a:p>
        </p:txBody>
      </p:sp>
      <p:sp>
        <p:nvSpPr>
          <p:cNvPr id="127" name="TextBox 18"/>
          <p:cNvSpPr txBox="1">
            <a:spLocks noChangeArrowheads="1"/>
          </p:cNvSpPr>
          <p:nvPr/>
        </p:nvSpPr>
        <p:spPr bwMode="auto">
          <a:xfrm>
            <a:off x="1115616" y="1160748"/>
            <a:ext cx="37084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Nice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중구탐방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	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축제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      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문화탐방      테마갤러리   여행도우미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44"/>
          <p:cNvGrpSpPr/>
          <p:nvPr/>
        </p:nvGrpSpPr>
        <p:grpSpPr>
          <a:xfrm>
            <a:off x="5040052" y="1008000"/>
            <a:ext cx="3695957" cy="770975"/>
            <a:chOff x="4937130" y="2662227"/>
            <a:chExt cx="3906891" cy="770975"/>
          </a:xfrm>
        </p:grpSpPr>
        <p:sp>
          <p:nvSpPr>
            <p:cNvPr id="18" name="직사각형 17"/>
            <p:cNvSpPr/>
            <p:nvPr/>
          </p:nvSpPr>
          <p:spPr>
            <a:xfrm>
              <a:off x="4955388" y="2662227"/>
              <a:ext cx="1576214" cy="302390"/>
            </a:xfrm>
            <a:prstGeom prst="rect">
              <a:avLst/>
            </a:prstGeom>
            <a:solidFill>
              <a:srgbClr val="0066B3"/>
            </a:solidFill>
            <a:ln>
              <a:noFill/>
            </a:ln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서브 페이지 </a:t>
              </a:r>
              <a:r>
                <a:rPr lang="en-US" altLang="ko-KR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/ </a:t>
              </a: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화면설명</a:t>
              </a:r>
              <a:endParaRPr lang="ko-KR" altLang="en-US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TextBox 51"/>
            <p:cNvSpPr txBox="1"/>
            <p:nvPr/>
          </p:nvSpPr>
          <p:spPr>
            <a:xfrm>
              <a:off x="4937130" y="3063870"/>
              <a:ext cx="3906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200000"/>
                </a:lnSpc>
              </a:pP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3" name="제목 22"/>
          <p:cNvSpPr>
            <a:spLocks noGrp="1"/>
          </p:cNvSpPr>
          <p:nvPr>
            <p:ph type="title"/>
          </p:nvPr>
        </p:nvSpPr>
        <p:spPr>
          <a:xfrm>
            <a:off x="226951" y="124289"/>
            <a:ext cx="2076797" cy="584775"/>
          </a:xfrm>
        </p:spPr>
        <p:txBody>
          <a:bodyPr/>
          <a:lstStyle/>
          <a:p>
            <a:r>
              <a:rPr lang="ko-KR" altLang="en-US" smtClean="0"/>
              <a:t>서브구조도</a:t>
            </a:r>
            <a:endParaRPr lang="ko-KR" altLang="en-US"/>
          </a:p>
        </p:txBody>
      </p:sp>
      <p:grpSp>
        <p:nvGrpSpPr>
          <p:cNvPr id="3" name="그룹 28"/>
          <p:cNvGrpSpPr/>
          <p:nvPr/>
        </p:nvGrpSpPr>
        <p:grpSpPr>
          <a:xfrm>
            <a:off x="327423" y="764704"/>
            <a:ext cx="4514347" cy="5940659"/>
            <a:chOff x="327423" y="982629"/>
            <a:chExt cx="4514347" cy="5038794"/>
          </a:xfrm>
        </p:grpSpPr>
        <p:sp>
          <p:nvSpPr>
            <p:cNvPr id="31" name="직사각형 30"/>
            <p:cNvSpPr/>
            <p:nvPr/>
          </p:nvSpPr>
          <p:spPr>
            <a:xfrm>
              <a:off x="329055" y="982629"/>
              <a:ext cx="4512715" cy="503879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ko-KR" altLang="en-US" sz="1000" smtClean="0"/>
                <a:t>ㄷ</a:t>
              </a:r>
              <a:endParaRPr lang="ko-KR" altLang="en-US" sz="1000" dirty="0"/>
            </a:p>
          </p:txBody>
        </p:sp>
        <p:grpSp>
          <p:nvGrpSpPr>
            <p:cNvPr id="4" name="그룹 43"/>
            <p:cNvGrpSpPr/>
            <p:nvPr/>
          </p:nvGrpSpPr>
          <p:grpSpPr>
            <a:xfrm>
              <a:off x="327423" y="1268760"/>
              <a:ext cx="4514347" cy="4460559"/>
              <a:chOff x="327423" y="1268760"/>
              <a:chExt cx="4514347" cy="4460559"/>
            </a:xfrm>
          </p:grpSpPr>
          <p:cxnSp>
            <p:nvCxnSpPr>
              <p:cNvPr id="33" name="직선 연결선 32"/>
              <p:cNvCxnSpPr/>
              <p:nvPr/>
            </p:nvCxnSpPr>
            <p:spPr>
              <a:xfrm>
                <a:off x="327423" y="1268760"/>
                <a:ext cx="449999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직선 연결선 33"/>
              <p:cNvCxnSpPr/>
              <p:nvPr/>
            </p:nvCxnSpPr>
            <p:spPr>
              <a:xfrm>
                <a:off x="327423" y="5729319"/>
                <a:ext cx="45143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TextBox 17"/>
          <p:cNvSpPr txBox="1">
            <a:spLocks noChangeArrowheads="1"/>
          </p:cNvSpPr>
          <p:nvPr/>
        </p:nvSpPr>
        <p:spPr bwMode="auto">
          <a:xfrm>
            <a:off x="323528" y="1160748"/>
            <a:ext cx="483349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b="1" dirty="0">
                <a:latin typeface="나눔고딕" pitchFamily="50" charset="-127"/>
                <a:ea typeface="나눔고딕" pitchFamily="50" charset="-127"/>
              </a:rPr>
              <a:t>로고</a:t>
            </a:r>
          </a:p>
        </p:txBody>
      </p:sp>
      <p:sp>
        <p:nvSpPr>
          <p:cNvPr id="40" name="TextBox 27"/>
          <p:cNvSpPr txBox="1">
            <a:spLocks noChangeArrowheads="1"/>
          </p:cNvSpPr>
          <p:nvPr/>
        </p:nvSpPr>
        <p:spPr bwMode="auto">
          <a:xfrm>
            <a:off x="2123728" y="6381328"/>
            <a:ext cx="865700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>
                <a:latin typeface="나눔고딕" pitchFamily="50" charset="-127"/>
                <a:ea typeface="나눔고딕" pitchFamily="50" charset="-127"/>
              </a:rPr>
              <a:t>Copyright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64" name="직선 연결선 63"/>
          <p:cNvCxnSpPr/>
          <p:nvPr/>
        </p:nvCxnSpPr>
        <p:spPr>
          <a:xfrm>
            <a:off x="323528" y="1484784"/>
            <a:ext cx="44999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391980" y="800708"/>
            <a:ext cx="425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검색</a:t>
            </a:r>
            <a:endParaRPr lang="ko-KR" altLang="en-US" sz="1000" dirty="0"/>
          </a:p>
        </p:txBody>
      </p:sp>
      <p:grpSp>
        <p:nvGrpSpPr>
          <p:cNvPr id="5" name="그룹 68"/>
          <p:cNvGrpSpPr/>
          <p:nvPr/>
        </p:nvGrpSpPr>
        <p:grpSpPr>
          <a:xfrm>
            <a:off x="467544" y="1592796"/>
            <a:ext cx="864096" cy="576064"/>
            <a:chOff x="628596" y="2990843"/>
            <a:chExt cx="1255083" cy="584209"/>
          </a:xfrm>
        </p:grpSpPr>
        <p:sp>
          <p:nvSpPr>
            <p:cNvPr id="70" name="직사각형 69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TextBox 63"/>
            <p:cNvSpPr txBox="1">
              <a:spLocks noChangeArrowheads="1"/>
            </p:cNvSpPr>
            <p:nvPr/>
          </p:nvSpPr>
          <p:spPr bwMode="auto">
            <a:xfrm>
              <a:off x="665108" y="3100383"/>
              <a:ext cx="1218571" cy="374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900" dirty="0" smtClean="0">
                  <a:latin typeface="나눔고딕" pitchFamily="50" charset="-127"/>
                  <a:ea typeface="나눔고딕" pitchFamily="50" charset="-127"/>
                </a:rPr>
                <a:t>Nice</a:t>
              </a:r>
            </a:p>
            <a:p>
              <a:pPr algn="ctr"/>
              <a:r>
                <a:rPr lang="ko-KR" altLang="en-US" sz="900" dirty="0" smtClean="0">
                  <a:latin typeface="나눔고딕" pitchFamily="50" charset="-127"/>
                  <a:ea typeface="나눔고딕" pitchFamily="50" charset="-127"/>
                </a:rPr>
                <a:t>중구탐방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6" name="그룹 71"/>
          <p:cNvGrpSpPr/>
          <p:nvPr/>
        </p:nvGrpSpPr>
        <p:grpSpPr>
          <a:xfrm>
            <a:off x="1475656" y="2456892"/>
            <a:ext cx="1241442" cy="684076"/>
            <a:chOff x="628596" y="2990843"/>
            <a:chExt cx="1241442" cy="584209"/>
          </a:xfrm>
        </p:grpSpPr>
        <p:sp>
          <p:nvSpPr>
            <p:cNvPr id="73" name="직사각형 72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TextBox 63"/>
            <p:cNvSpPr txBox="1">
              <a:spLocks noChangeArrowheads="1"/>
            </p:cNvSpPr>
            <p:nvPr/>
          </p:nvSpPr>
          <p:spPr bwMode="auto">
            <a:xfrm>
              <a:off x="665109" y="3194046"/>
              <a:ext cx="1168415" cy="162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900" smtClean="0">
                  <a:latin typeface="나눔고딕" pitchFamily="50" charset="-127"/>
                  <a:ea typeface="나눔고딕" pitchFamily="50" charset="-127"/>
                </a:rPr>
                <a:t>이미지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80" name="타원 79"/>
          <p:cNvSpPr/>
          <p:nvPr/>
        </p:nvSpPr>
        <p:spPr>
          <a:xfrm>
            <a:off x="2591780" y="2348880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3</a:t>
            </a:r>
            <a:endParaRPr lang="ko-KR" altLang="en-US" sz="1200" dirty="0"/>
          </a:p>
        </p:txBody>
      </p:sp>
      <p:grpSp>
        <p:nvGrpSpPr>
          <p:cNvPr id="7" name="그룹 84"/>
          <p:cNvGrpSpPr/>
          <p:nvPr/>
        </p:nvGrpSpPr>
        <p:grpSpPr>
          <a:xfrm>
            <a:off x="467544" y="2168860"/>
            <a:ext cx="864096" cy="4032448"/>
            <a:chOff x="628596" y="2990843"/>
            <a:chExt cx="1255083" cy="584209"/>
          </a:xfrm>
        </p:grpSpPr>
        <p:sp>
          <p:nvSpPr>
            <p:cNvPr id="86" name="직사각형 85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TextBox 63"/>
            <p:cNvSpPr txBox="1">
              <a:spLocks noChangeArrowheads="1"/>
            </p:cNvSpPr>
            <p:nvPr/>
          </p:nvSpPr>
          <p:spPr bwMode="auto">
            <a:xfrm>
              <a:off x="665108" y="3001275"/>
              <a:ext cx="1218571" cy="31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중구명소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cxnSp>
        <p:nvCxnSpPr>
          <p:cNvPr id="90" name="직선 연결선 89"/>
          <p:cNvCxnSpPr/>
          <p:nvPr/>
        </p:nvCxnSpPr>
        <p:spPr>
          <a:xfrm>
            <a:off x="1475656" y="1808820"/>
            <a:ext cx="3024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직선 연결선 91"/>
          <p:cNvCxnSpPr/>
          <p:nvPr/>
        </p:nvCxnSpPr>
        <p:spPr>
          <a:xfrm>
            <a:off x="1475656" y="2168860"/>
            <a:ext cx="3024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51"/>
          <p:cNvSpPr txBox="1"/>
          <p:nvPr/>
        </p:nvSpPr>
        <p:spPr>
          <a:xfrm>
            <a:off x="5040000" y="1409643"/>
            <a:ext cx="34512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선택된 메뉴의 배경색깔과 폰트컬러가 바뀜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주메뉴의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서브메뉴가 더 </a:t>
            </a: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있을경우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밑에 서브가 펼쳐짐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클릭시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상세페이지로 넘어감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아이콘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5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가지 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/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퍼가기 기능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</a:pP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(  </a:t>
            </a: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페이스북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/ </a:t>
            </a: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트위터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/ </a:t>
            </a: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카카오톡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/ </a:t>
            </a: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이메일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 /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인쇄하기 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)</a:t>
            </a:r>
          </a:p>
          <a:p>
            <a:pPr marL="228600" indent="-228600">
              <a:lnSpc>
                <a:spcPct val="200000"/>
              </a:lnSpc>
              <a:buAutoNum type="arabicPeriod"/>
            </a:pP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3" name="TextBox 63"/>
          <p:cNvSpPr txBox="1">
            <a:spLocks noChangeArrowheads="1"/>
          </p:cNvSpPr>
          <p:nvPr/>
        </p:nvSpPr>
        <p:spPr bwMode="auto">
          <a:xfrm>
            <a:off x="492682" y="2528900"/>
            <a:ext cx="8389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800" dirty="0" smtClean="0">
                <a:solidFill>
                  <a:srgbClr val="0066B3"/>
                </a:solidFill>
                <a:latin typeface="나눔고딕" pitchFamily="50" charset="-127"/>
                <a:ea typeface="나눔고딕" pitchFamily="50" charset="-127"/>
              </a:rPr>
              <a:t>테마가 있는</a:t>
            </a:r>
            <a:endParaRPr lang="en-US" altLang="ko-KR" sz="800" dirty="0" smtClean="0">
              <a:solidFill>
                <a:srgbClr val="0066B3"/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/>
            <a:r>
              <a:rPr lang="ko-KR" altLang="en-US" sz="800" dirty="0" smtClean="0">
                <a:solidFill>
                  <a:srgbClr val="0066B3"/>
                </a:solidFill>
                <a:latin typeface="나눔고딕" pitchFamily="50" charset="-127"/>
                <a:ea typeface="나눔고딕" pitchFamily="50" charset="-127"/>
              </a:rPr>
              <a:t>골목길</a:t>
            </a:r>
            <a:endParaRPr lang="en-US" altLang="ko-KR" sz="800" dirty="0" smtClean="0">
              <a:solidFill>
                <a:srgbClr val="0066B3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2" name="TextBox 63"/>
          <p:cNvSpPr txBox="1">
            <a:spLocks noChangeArrowheads="1"/>
          </p:cNvSpPr>
          <p:nvPr/>
        </p:nvSpPr>
        <p:spPr bwMode="auto">
          <a:xfrm>
            <a:off x="492682" y="2888940"/>
            <a:ext cx="8389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800" dirty="0" smtClean="0">
                <a:latin typeface="나눔고딕" pitchFamily="50" charset="-127"/>
                <a:ea typeface="나눔고딕" pitchFamily="50" charset="-127"/>
              </a:rPr>
              <a:t>유명상권</a:t>
            </a:r>
            <a:r>
              <a:rPr lang="en-US" altLang="ko-KR" sz="800" dirty="0" smtClean="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800" dirty="0" smtClean="0">
                <a:latin typeface="나눔고딕" pitchFamily="50" charset="-127"/>
                <a:ea typeface="나눔고딕" pitchFamily="50" charset="-127"/>
              </a:rPr>
              <a:t>시장</a:t>
            </a:r>
            <a:endParaRPr lang="en-US" altLang="ko-KR" sz="800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3" name="TextBox 63"/>
          <p:cNvSpPr txBox="1">
            <a:spLocks noChangeArrowheads="1"/>
          </p:cNvSpPr>
          <p:nvPr/>
        </p:nvSpPr>
        <p:spPr bwMode="auto">
          <a:xfrm>
            <a:off x="492682" y="3104964"/>
            <a:ext cx="8389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800" dirty="0" smtClean="0">
                <a:latin typeface="나눔고딕" pitchFamily="50" charset="-127"/>
                <a:ea typeface="나눔고딕" pitchFamily="50" charset="-127"/>
              </a:rPr>
              <a:t>추천관광코스</a:t>
            </a:r>
            <a:endParaRPr lang="en-US" altLang="ko-KR" sz="800" dirty="0" smtClean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115" name="직선 연결선 114"/>
          <p:cNvCxnSpPr/>
          <p:nvPr/>
        </p:nvCxnSpPr>
        <p:spPr>
          <a:xfrm>
            <a:off x="467544" y="249289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직선 연결선 122"/>
          <p:cNvCxnSpPr/>
          <p:nvPr/>
        </p:nvCxnSpPr>
        <p:spPr>
          <a:xfrm>
            <a:off x="467544" y="2888940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직선 연결선 123"/>
          <p:cNvCxnSpPr/>
          <p:nvPr/>
        </p:nvCxnSpPr>
        <p:spPr>
          <a:xfrm>
            <a:off x="467544" y="3104964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직선 연결선 124"/>
          <p:cNvCxnSpPr/>
          <p:nvPr/>
        </p:nvCxnSpPr>
        <p:spPr>
          <a:xfrm>
            <a:off x="467544" y="3320988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1403648" y="1592796"/>
            <a:ext cx="19255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홈 </a:t>
            </a:r>
            <a:r>
              <a:rPr lang="en-US" altLang="ko-KR" sz="800" dirty="0" smtClean="0"/>
              <a:t>&gt; Nice</a:t>
            </a:r>
            <a:r>
              <a:rPr lang="ko-KR" altLang="en-US" sz="800" dirty="0" smtClean="0"/>
              <a:t>중구탐방 </a:t>
            </a:r>
            <a:r>
              <a:rPr lang="en-US" altLang="ko-KR" sz="800" dirty="0" smtClean="0"/>
              <a:t>&gt; </a:t>
            </a:r>
            <a:r>
              <a:rPr lang="ko-KR" altLang="en-US" sz="800" dirty="0" smtClean="0"/>
              <a:t>테마가 있는 골목길</a:t>
            </a:r>
            <a:endParaRPr lang="ko-KR" altLang="en-US" sz="1600" dirty="0"/>
          </a:p>
        </p:txBody>
      </p:sp>
      <p:sp>
        <p:nvSpPr>
          <p:cNvPr id="128" name="TextBox 63"/>
          <p:cNvSpPr txBox="1">
            <a:spLocks noChangeArrowheads="1"/>
          </p:cNvSpPr>
          <p:nvPr/>
        </p:nvSpPr>
        <p:spPr bwMode="auto">
          <a:xfrm>
            <a:off x="1403648" y="1844824"/>
            <a:ext cx="26642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400" b="1" dirty="0" smtClean="0">
                <a:latin typeface="나눔고딕" pitchFamily="50" charset="-127"/>
                <a:ea typeface="나눔고딕" pitchFamily="50" charset="-127"/>
              </a:rPr>
              <a:t>테마가 있는 골목길</a:t>
            </a:r>
            <a:endParaRPr lang="en-US" altLang="ko-KR" sz="1400" b="1" dirty="0" smtClean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129" name="직선 연결선 128"/>
          <p:cNvCxnSpPr/>
          <p:nvPr/>
        </p:nvCxnSpPr>
        <p:spPr>
          <a:xfrm>
            <a:off x="1475656" y="3176972"/>
            <a:ext cx="3024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직선 연결선 129"/>
          <p:cNvCxnSpPr/>
          <p:nvPr/>
        </p:nvCxnSpPr>
        <p:spPr>
          <a:xfrm>
            <a:off x="1475656" y="4041068"/>
            <a:ext cx="3024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직선 연결선 130"/>
          <p:cNvCxnSpPr/>
          <p:nvPr/>
        </p:nvCxnSpPr>
        <p:spPr>
          <a:xfrm>
            <a:off x="1439652" y="4941168"/>
            <a:ext cx="3024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직선 연결선 131"/>
          <p:cNvCxnSpPr/>
          <p:nvPr/>
        </p:nvCxnSpPr>
        <p:spPr>
          <a:xfrm>
            <a:off x="1439652" y="5769260"/>
            <a:ext cx="3024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>
            <a:off x="2627784" y="5919083"/>
            <a:ext cx="6655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목록순서</a:t>
            </a:r>
            <a:endParaRPr lang="ko-KR" altLang="en-US" sz="1050" dirty="0"/>
          </a:p>
        </p:txBody>
      </p:sp>
      <p:grpSp>
        <p:nvGrpSpPr>
          <p:cNvPr id="8" name="그룹 133"/>
          <p:cNvGrpSpPr/>
          <p:nvPr/>
        </p:nvGrpSpPr>
        <p:grpSpPr>
          <a:xfrm>
            <a:off x="1475656" y="3320988"/>
            <a:ext cx="1241442" cy="684076"/>
            <a:chOff x="628596" y="2990843"/>
            <a:chExt cx="1241442" cy="584209"/>
          </a:xfrm>
        </p:grpSpPr>
        <p:sp>
          <p:nvSpPr>
            <p:cNvPr id="135" name="직사각형 134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6" name="TextBox 63"/>
            <p:cNvSpPr txBox="1">
              <a:spLocks noChangeArrowheads="1"/>
            </p:cNvSpPr>
            <p:nvPr/>
          </p:nvSpPr>
          <p:spPr bwMode="auto">
            <a:xfrm>
              <a:off x="665109" y="3194046"/>
              <a:ext cx="1168415" cy="162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900" smtClean="0">
                  <a:latin typeface="나눔고딕" pitchFamily="50" charset="-127"/>
                  <a:ea typeface="나눔고딕" pitchFamily="50" charset="-127"/>
                </a:rPr>
                <a:t>이미지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9" name="그룹 136"/>
          <p:cNvGrpSpPr/>
          <p:nvPr/>
        </p:nvGrpSpPr>
        <p:grpSpPr>
          <a:xfrm>
            <a:off x="1475656" y="4221088"/>
            <a:ext cx="1241442" cy="684076"/>
            <a:chOff x="628596" y="2990843"/>
            <a:chExt cx="1241442" cy="584209"/>
          </a:xfrm>
        </p:grpSpPr>
        <p:sp>
          <p:nvSpPr>
            <p:cNvPr id="138" name="직사각형 137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9" name="TextBox 63"/>
            <p:cNvSpPr txBox="1">
              <a:spLocks noChangeArrowheads="1"/>
            </p:cNvSpPr>
            <p:nvPr/>
          </p:nvSpPr>
          <p:spPr bwMode="auto">
            <a:xfrm>
              <a:off x="665109" y="3194046"/>
              <a:ext cx="1168415" cy="162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900" smtClean="0">
                  <a:latin typeface="나눔고딕" pitchFamily="50" charset="-127"/>
                  <a:ea typeface="나눔고딕" pitchFamily="50" charset="-127"/>
                </a:rPr>
                <a:t>이미지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10" name="그룹 139"/>
          <p:cNvGrpSpPr/>
          <p:nvPr/>
        </p:nvGrpSpPr>
        <p:grpSpPr>
          <a:xfrm>
            <a:off x="1475656" y="5049180"/>
            <a:ext cx="1241442" cy="684076"/>
            <a:chOff x="592592" y="2990843"/>
            <a:chExt cx="1241442" cy="584209"/>
          </a:xfrm>
        </p:grpSpPr>
        <p:sp>
          <p:nvSpPr>
            <p:cNvPr id="141" name="직사각형 140"/>
            <p:cNvSpPr/>
            <p:nvPr/>
          </p:nvSpPr>
          <p:spPr>
            <a:xfrm>
              <a:off x="592592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2" name="TextBox 63"/>
            <p:cNvSpPr txBox="1">
              <a:spLocks noChangeArrowheads="1"/>
            </p:cNvSpPr>
            <p:nvPr/>
          </p:nvSpPr>
          <p:spPr bwMode="auto">
            <a:xfrm>
              <a:off x="665109" y="3194046"/>
              <a:ext cx="1168415" cy="162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900" dirty="0" smtClean="0">
                  <a:latin typeface="나눔고딕" pitchFamily="50" charset="-127"/>
                  <a:ea typeface="나눔고딕" pitchFamily="50" charset="-127"/>
                </a:rPr>
                <a:t>이미지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43" name="TextBox 142"/>
          <p:cNvSpPr txBox="1"/>
          <p:nvPr/>
        </p:nvSpPr>
        <p:spPr>
          <a:xfrm>
            <a:off x="2771800" y="2456892"/>
            <a:ext cx="93610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 smtClean="0"/>
              <a:t>제목</a:t>
            </a:r>
            <a:endParaRPr lang="en-US" altLang="ko-KR" sz="900" dirty="0" smtClean="0"/>
          </a:p>
          <a:p>
            <a:r>
              <a:rPr lang="ko-KR" altLang="en-US" sz="900" dirty="0" smtClean="0"/>
              <a:t>주소</a:t>
            </a:r>
            <a:endParaRPr lang="en-US" altLang="ko-KR" sz="900" dirty="0" smtClean="0"/>
          </a:p>
          <a:p>
            <a:r>
              <a:rPr lang="ko-KR" altLang="en-US" sz="900" dirty="0" smtClean="0"/>
              <a:t>간단요약설명</a:t>
            </a:r>
            <a:endParaRPr lang="en-US" altLang="ko-KR" sz="900" dirty="0" smtClean="0"/>
          </a:p>
        </p:txBody>
      </p:sp>
      <p:sp>
        <p:nvSpPr>
          <p:cNvPr id="150" name="TextBox 149"/>
          <p:cNvSpPr txBox="1"/>
          <p:nvPr/>
        </p:nvSpPr>
        <p:spPr>
          <a:xfrm>
            <a:off x="3887924" y="2910136"/>
            <a:ext cx="936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 err="1" smtClean="0"/>
              <a:t>자세히보기</a:t>
            </a:r>
            <a:endParaRPr lang="ko-KR" altLang="en-US" sz="900" dirty="0"/>
          </a:p>
        </p:txBody>
      </p:sp>
      <p:sp>
        <p:nvSpPr>
          <p:cNvPr id="151" name="TextBox 150"/>
          <p:cNvSpPr txBox="1"/>
          <p:nvPr/>
        </p:nvSpPr>
        <p:spPr>
          <a:xfrm>
            <a:off x="3887924" y="3789040"/>
            <a:ext cx="936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 err="1" smtClean="0"/>
              <a:t>자세히보기</a:t>
            </a:r>
            <a:endParaRPr lang="ko-KR" altLang="en-US" sz="900" dirty="0"/>
          </a:p>
        </p:txBody>
      </p:sp>
      <p:sp>
        <p:nvSpPr>
          <p:cNvPr id="152" name="TextBox 151"/>
          <p:cNvSpPr txBox="1"/>
          <p:nvPr/>
        </p:nvSpPr>
        <p:spPr>
          <a:xfrm>
            <a:off x="3887924" y="4689140"/>
            <a:ext cx="936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 err="1" smtClean="0"/>
              <a:t>자세히보기</a:t>
            </a:r>
            <a:endParaRPr lang="ko-KR" altLang="en-US" sz="900" dirty="0"/>
          </a:p>
        </p:txBody>
      </p:sp>
      <p:sp>
        <p:nvSpPr>
          <p:cNvPr id="153" name="TextBox 152"/>
          <p:cNvSpPr txBox="1"/>
          <p:nvPr/>
        </p:nvSpPr>
        <p:spPr>
          <a:xfrm>
            <a:off x="3887924" y="5517232"/>
            <a:ext cx="936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 err="1" smtClean="0"/>
              <a:t>자세히보기</a:t>
            </a:r>
            <a:endParaRPr lang="ko-KR" altLang="en-US" sz="900" dirty="0"/>
          </a:p>
        </p:txBody>
      </p:sp>
      <p:sp>
        <p:nvSpPr>
          <p:cNvPr id="79" name="타원 78"/>
          <p:cNvSpPr/>
          <p:nvPr/>
        </p:nvSpPr>
        <p:spPr>
          <a:xfrm>
            <a:off x="1187624" y="2204864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2</a:t>
            </a:r>
            <a:endParaRPr lang="ko-KR" altLang="en-US" sz="1200" dirty="0"/>
          </a:p>
        </p:txBody>
      </p:sp>
      <p:sp>
        <p:nvSpPr>
          <p:cNvPr id="78" name="타원 77"/>
          <p:cNvSpPr/>
          <p:nvPr/>
        </p:nvSpPr>
        <p:spPr>
          <a:xfrm>
            <a:off x="359532" y="2204864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1</a:t>
            </a:r>
            <a:endParaRPr lang="ko-KR" altLang="en-US" sz="1200" dirty="0"/>
          </a:p>
        </p:txBody>
      </p:sp>
      <p:sp>
        <p:nvSpPr>
          <p:cNvPr id="62" name="TextBox 61"/>
          <p:cNvSpPr txBox="1"/>
          <p:nvPr/>
        </p:nvSpPr>
        <p:spPr>
          <a:xfrm>
            <a:off x="2771800" y="3320988"/>
            <a:ext cx="93610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 smtClean="0"/>
              <a:t>제목</a:t>
            </a:r>
            <a:endParaRPr lang="en-US" altLang="ko-KR" sz="900" dirty="0" smtClean="0"/>
          </a:p>
          <a:p>
            <a:r>
              <a:rPr lang="ko-KR" altLang="en-US" sz="900" dirty="0" smtClean="0"/>
              <a:t>주소</a:t>
            </a:r>
            <a:endParaRPr lang="en-US" altLang="ko-KR" sz="900" dirty="0" smtClean="0"/>
          </a:p>
          <a:p>
            <a:r>
              <a:rPr lang="ko-KR" altLang="en-US" sz="900" dirty="0" smtClean="0"/>
              <a:t>간단요약설명</a:t>
            </a:r>
            <a:endParaRPr lang="en-US" altLang="ko-KR" sz="900" dirty="0" smtClean="0"/>
          </a:p>
        </p:txBody>
      </p:sp>
      <p:sp>
        <p:nvSpPr>
          <p:cNvPr id="63" name="TextBox 62"/>
          <p:cNvSpPr txBox="1"/>
          <p:nvPr/>
        </p:nvSpPr>
        <p:spPr>
          <a:xfrm>
            <a:off x="2771800" y="4221088"/>
            <a:ext cx="93610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 smtClean="0"/>
              <a:t>제목</a:t>
            </a:r>
            <a:endParaRPr lang="en-US" altLang="ko-KR" sz="900" dirty="0" smtClean="0"/>
          </a:p>
          <a:p>
            <a:r>
              <a:rPr lang="ko-KR" altLang="en-US" sz="900" dirty="0" smtClean="0"/>
              <a:t>주소</a:t>
            </a:r>
            <a:endParaRPr lang="en-US" altLang="ko-KR" sz="900" dirty="0" smtClean="0"/>
          </a:p>
          <a:p>
            <a:r>
              <a:rPr lang="ko-KR" altLang="en-US" sz="900" dirty="0" smtClean="0"/>
              <a:t>간단요약설명</a:t>
            </a:r>
            <a:endParaRPr lang="en-US" altLang="ko-KR" sz="900" dirty="0" smtClean="0"/>
          </a:p>
        </p:txBody>
      </p:sp>
      <p:sp>
        <p:nvSpPr>
          <p:cNvPr id="66" name="TextBox 65"/>
          <p:cNvSpPr txBox="1"/>
          <p:nvPr/>
        </p:nvSpPr>
        <p:spPr>
          <a:xfrm>
            <a:off x="2771800" y="5049180"/>
            <a:ext cx="93610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 smtClean="0"/>
              <a:t>제목</a:t>
            </a:r>
            <a:endParaRPr lang="en-US" altLang="ko-KR" sz="900" dirty="0" smtClean="0"/>
          </a:p>
          <a:p>
            <a:r>
              <a:rPr lang="ko-KR" altLang="en-US" sz="900" dirty="0" smtClean="0"/>
              <a:t>주소</a:t>
            </a:r>
            <a:endParaRPr lang="en-US" altLang="ko-KR" sz="900" dirty="0" smtClean="0"/>
          </a:p>
          <a:p>
            <a:r>
              <a:rPr lang="ko-KR" altLang="en-US" sz="900" dirty="0" smtClean="0"/>
              <a:t>간단요약설명</a:t>
            </a:r>
            <a:endParaRPr lang="en-US" altLang="ko-KR" sz="900" dirty="0" smtClean="0"/>
          </a:p>
        </p:txBody>
      </p:sp>
      <p:sp>
        <p:nvSpPr>
          <p:cNvPr id="81" name="직사각형 80"/>
          <p:cNvSpPr/>
          <p:nvPr/>
        </p:nvSpPr>
        <p:spPr>
          <a:xfrm>
            <a:off x="4283968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2" name="직사각형 81"/>
          <p:cNvSpPr/>
          <p:nvPr/>
        </p:nvSpPr>
        <p:spPr>
          <a:xfrm>
            <a:off x="2987824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3" name="직사각형 82"/>
          <p:cNvSpPr/>
          <p:nvPr/>
        </p:nvSpPr>
        <p:spPr>
          <a:xfrm>
            <a:off x="3311860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4" name="직사각형 83"/>
          <p:cNvSpPr/>
          <p:nvPr/>
        </p:nvSpPr>
        <p:spPr>
          <a:xfrm>
            <a:off x="3635896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5" name="직사각형 84"/>
          <p:cNvSpPr/>
          <p:nvPr/>
        </p:nvSpPr>
        <p:spPr>
          <a:xfrm>
            <a:off x="3959932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cxnSp>
        <p:nvCxnSpPr>
          <p:cNvPr id="88" name="직선 연결선 87"/>
          <p:cNvCxnSpPr/>
          <p:nvPr/>
        </p:nvCxnSpPr>
        <p:spPr>
          <a:xfrm>
            <a:off x="1475656" y="180882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직선 연결선 90"/>
          <p:cNvCxnSpPr/>
          <p:nvPr/>
        </p:nvCxnSpPr>
        <p:spPr>
          <a:xfrm>
            <a:off x="1475656" y="216886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직선 연결선 93"/>
          <p:cNvCxnSpPr/>
          <p:nvPr/>
        </p:nvCxnSpPr>
        <p:spPr>
          <a:xfrm>
            <a:off x="1475656" y="576926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타원 94"/>
          <p:cNvSpPr/>
          <p:nvPr/>
        </p:nvSpPr>
        <p:spPr>
          <a:xfrm>
            <a:off x="2843808" y="1736812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4</a:t>
            </a:r>
            <a:endParaRPr lang="ko-KR" altLang="en-US" sz="1200" dirty="0"/>
          </a:p>
        </p:txBody>
      </p:sp>
      <p:sp>
        <p:nvSpPr>
          <p:cNvPr id="97" name="TextBox 18"/>
          <p:cNvSpPr txBox="1">
            <a:spLocks noChangeArrowheads="1"/>
          </p:cNvSpPr>
          <p:nvPr/>
        </p:nvSpPr>
        <p:spPr bwMode="auto">
          <a:xfrm>
            <a:off x="1115616" y="1160748"/>
            <a:ext cx="37084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Nice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중구탐방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	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축제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      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문화탐방      테마갤러리   여행도우미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9"/>
          <p:cNvGrpSpPr/>
          <p:nvPr/>
        </p:nvGrpSpPr>
        <p:grpSpPr>
          <a:xfrm>
            <a:off x="327423" y="764704"/>
            <a:ext cx="4514347" cy="5940659"/>
            <a:chOff x="327423" y="982629"/>
            <a:chExt cx="4514347" cy="5038794"/>
          </a:xfrm>
        </p:grpSpPr>
        <p:sp>
          <p:nvSpPr>
            <p:cNvPr id="101" name="직사각형 100"/>
            <p:cNvSpPr/>
            <p:nvPr/>
          </p:nvSpPr>
          <p:spPr>
            <a:xfrm>
              <a:off x="329055" y="982629"/>
              <a:ext cx="4512715" cy="503879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ko-KR" altLang="en-US" sz="1000" smtClean="0"/>
                <a:t>ㄷ</a:t>
              </a:r>
              <a:endParaRPr lang="ko-KR" altLang="en-US" sz="1000" dirty="0"/>
            </a:p>
          </p:txBody>
        </p:sp>
        <p:grpSp>
          <p:nvGrpSpPr>
            <p:cNvPr id="3" name="그룹 43"/>
            <p:cNvGrpSpPr/>
            <p:nvPr/>
          </p:nvGrpSpPr>
          <p:grpSpPr>
            <a:xfrm>
              <a:off x="327423" y="1268760"/>
              <a:ext cx="4514347" cy="4460559"/>
              <a:chOff x="327423" y="1268760"/>
              <a:chExt cx="4514347" cy="4460559"/>
            </a:xfrm>
          </p:grpSpPr>
          <p:cxnSp>
            <p:nvCxnSpPr>
              <p:cNvPr id="105" name="직선 연결선 104"/>
              <p:cNvCxnSpPr/>
              <p:nvPr/>
            </p:nvCxnSpPr>
            <p:spPr>
              <a:xfrm>
                <a:off x="327423" y="1268760"/>
                <a:ext cx="449999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직선 연결선 105"/>
              <p:cNvCxnSpPr/>
              <p:nvPr/>
            </p:nvCxnSpPr>
            <p:spPr>
              <a:xfrm>
                <a:off x="327423" y="5729319"/>
                <a:ext cx="45143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그룹 44"/>
          <p:cNvGrpSpPr/>
          <p:nvPr/>
        </p:nvGrpSpPr>
        <p:grpSpPr>
          <a:xfrm>
            <a:off x="5040052" y="1008000"/>
            <a:ext cx="3695957" cy="770975"/>
            <a:chOff x="4937130" y="2662227"/>
            <a:chExt cx="3906891" cy="770975"/>
          </a:xfrm>
        </p:grpSpPr>
        <p:sp>
          <p:nvSpPr>
            <p:cNvPr id="18" name="직사각형 17"/>
            <p:cNvSpPr/>
            <p:nvPr/>
          </p:nvSpPr>
          <p:spPr>
            <a:xfrm>
              <a:off x="4955388" y="2662227"/>
              <a:ext cx="1576214" cy="302390"/>
            </a:xfrm>
            <a:prstGeom prst="rect">
              <a:avLst/>
            </a:prstGeom>
            <a:solidFill>
              <a:srgbClr val="0066B3"/>
            </a:solidFill>
            <a:ln>
              <a:noFill/>
            </a:ln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서브 페이지 </a:t>
              </a:r>
              <a:r>
                <a:rPr lang="en-US" altLang="ko-KR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/ </a:t>
              </a: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화면설명</a:t>
              </a:r>
              <a:endParaRPr lang="ko-KR" altLang="en-US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TextBox 51"/>
            <p:cNvSpPr txBox="1"/>
            <p:nvPr/>
          </p:nvSpPr>
          <p:spPr>
            <a:xfrm>
              <a:off x="4937130" y="3063870"/>
              <a:ext cx="3906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200000"/>
                </a:lnSpc>
              </a:pP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3" name="제목 22"/>
          <p:cNvSpPr>
            <a:spLocks noGrp="1"/>
          </p:cNvSpPr>
          <p:nvPr>
            <p:ph type="title"/>
          </p:nvPr>
        </p:nvSpPr>
        <p:spPr>
          <a:xfrm>
            <a:off x="226951" y="124289"/>
            <a:ext cx="2076797" cy="584775"/>
          </a:xfrm>
        </p:spPr>
        <p:txBody>
          <a:bodyPr/>
          <a:lstStyle/>
          <a:p>
            <a:r>
              <a:rPr lang="ko-KR" altLang="en-US" smtClean="0"/>
              <a:t>서브구조도</a:t>
            </a:r>
            <a:endParaRPr lang="ko-KR" altLang="en-US"/>
          </a:p>
        </p:txBody>
      </p:sp>
      <p:sp>
        <p:nvSpPr>
          <p:cNvPr id="37" name="TextBox 17"/>
          <p:cNvSpPr txBox="1">
            <a:spLocks noChangeArrowheads="1"/>
          </p:cNvSpPr>
          <p:nvPr/>
        </p:nvSpPr>
        <p:spPr bwMode="auto">
          <a:xfrm>
            <a:off x="323528" y="1160748"/>
            <a:ext cx="483349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b="1" dirty="0">
                <a:latin typeface="나눔고딕" pitchFamily="50" charset="-127"/>
                <a:ea typeface="나눔고딕" pitchFamily="50" charset="-127"/>
              </a:rPr>
              <a:t>로고</a:t>
            </a:r>
          </a:p>
        </p:txBody>
      </p:sp>
      <p:sp>
        <p:nvSpPr>
          <p:cNvPr id="40" name="TextBox 27"/>
          <p:cNvSpPr txBox="1">
            <a:spLocks noChangeArrowheads="1"/>
          </p:cNvSpPr>
          <p:nvPr/>
        </p:nvSpPr>
        <p:spPr bwMode="auto">
          <a:xfrm>
            <a:off x="2123728" y="6381328"/>
            <a:ext cx="865700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>
                <a:latin typeface="나눔고딕" pitchFamily="50" charset="-127"/>
                <a:ea typeface="나눔고딕" pitchFamily="50" charset="-127"/>
              </a:rPr>
              <a:t>Copyright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64" name="직선 연결선 63"/>
          <p:cNvCxnSpPr/>
          <p:nvPr/>
        </p:nvCxnSpPr>
        <p:spPr>
          <a:xfrm>
            <a:off x="323528" y="1484784"/>
            <a:ext cx="44999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391980" y="800708"/>
            <a:ext cx="425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검색</a:t>
            </a:r>
            <a:endParaRPr lang="ko-KR" altLang="en-US" sz="1000" dirty="0"/>
          </a:p>
        </p:txBody>
      </p:sp>
      <p:grpSp>
        <p:nvGrpSpPr>
          <p:cNvPr id="5" name="그룹 68"/>
          <p:cNvGrpSpPr/>
          <p:nvPr/>
        </p:nvGrpSpPr>
        <p:grpSpPr>
          <a:xfrm>
            <a:off x="467544" y="1592796"/>
            <a:ext cx="864096" cy="576064"/>
            <a:chOff x="628596" y="2990843"/>
            <a:chExt cx="1255083" cy="584209"/>
          </a:xfrm>
        </p:grpSpPr>
        <p:sp>
          <p:nvSpPr>
            <p:cNvPr id="70" name="직사각형 69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TextBox 63"/>
            <p:cNvSpPr txBox="1">
              <a:spLocks noChangeArrowheads="1"/>
            </p:cNvSpPr>
            <p:nvPr/>
          </p:nvSpPr>
          <p:spPr bwMode="auto">
            <a:xfrm>
              <a:off x="665108" y="3100383"/>
              <a:ext cx="1218571" cy="374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900" dirty="0" smtClean="0">
                  <a:latin typeface="나눔고딕" pitchFamily="50" charset="-127"/>
                  <a:ea typeface="나눔고딕" pitchFamily="50" charset="-127"/>
                </a:rPr>
                <a:t>Nice</a:t>
              </a:r>
            </a:p>
            <a:p>
              <a:pPr algn="ctr"/>
              <a:r>
                <a:rPr lang="ko-KR" altLang="en-US" sz="900" dirty="0" smtClean="0">
                  <a:latin typeface="나눔고딕" pitchFamily="50" charset="-127"/>
                  <a:ea typeface="나눔고딕" pitchFamily="50" charset="-127"/>
                </a:rPr>
                <a:t>중구탐방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6" name="그룹 71"/>
          <p:cNvGrpSpPr/>
          <p:nvPr/>
        </p:nvGrpSpPr>
        <p:grpSpPr>
          <a:xfrm>
            <a:off x="1475656" y="2276872"/>
            <a:ext cx="1584176" cy="864096"/>
            <a:chOff x="628596" y="2990843"/>
            <a:chExt cx="1241442" cy="584209"/>
          </a:xfrm>
        </p:grpSpPr>
        <p:sp>
          <p:nvSpPr>
            <p:cNvPr id="73" name="직사각형 72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TextBox 63"/>
            <p:cNvSpPr txBox="1">
              <a:spLocks noChangeArrowheads="1"/>
            </p:cNvSpPr>
            <p:nvPr/>
          </p:nvSpPr>
          <p:spPr bwMode="auto">
            <a:xfrm>
              <a:off x="665109" y="3194046"/>
              <a:ext cx="1168415" cy="162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900" dirty="0" smtClean="0">
                  <a:latin typeface="나눔고딕" pitchFamily="50" charset="-127"/>
                  <a:ea typeface="나눔고딕" pitchFamily="50" charset="-127"/>
                </a:rPr>
                <a:t>이미지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" name="그룹 84"/>
          <p:cNvGrpSpPr/>
          <p:nvPr/>
        </p:nvGrpSpPr>
        <p:grpSpPr>
          <a:xfrm>
            <a:off x="467544" y="2168860"/>
            <a:ext cx="864096" cy="4032448"/>
            <a:chOff x="628596" y="2990843"/>
            <a:chExt cx="1255083" cy="584209"/>
          </a:xfrm>
        </p:grpSpPr>
        <p:sp>
          <p:nvSpPr>
            <p:cNvPr id="86" name="직사각형 85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TextBox 63"/>
            <p:cNvSpPr txBox="1">
              <a:spLocks noChangeArrowheads="1"/>
            </p:cNvSpPr>
            <p:nvPr/>
          </p:nvSpPr>
          <p:spPr bwMode="auto">
            <a:xfrm>
              <a:off x="665108" y="3001275"/>
              <a:ext cx="1218571" cy="31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중구명소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cxnSp>
        <p:nvCxnSpPr>
          <p:cNvPr id="90" name="직선 연결선 89"/>
          <p:cNvCxnSpPr/>
          <p:nvPr/>
        </p:nvCxnSpPr>
        <p:spPr>
          <a:xfrm>
            <a:off x="1475656" y="180882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직선 연결선 91"/>
          <p:cNvCxnSpPr/>
          <p:nvPr/>
        </p:nvCxnSpPr>
        <p:spPr>
          <a:xfrm>
            <a:off x="1475656" y="216886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51"/>
          <p:cNvSpPr txBox="1"/>
          <p:nvPr/>
        </p:nvSpPr>
        <p:spPr>
          <a:xfrm>
            <a:off x="5040000" y="1409643"/>
            <a:ext cx="34512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이전 화면에서 클릭한 상세페이지 화면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상세소개 텍스트 정보가 들어감 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정보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개요등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)</a:t>
            </a: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오시는 길의 교통수단 표시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오시는 지도를 표시함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현재 페이지의 정보가 도움이 되었는지 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</a:pP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	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평점을 </a:t>
            </a: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줄수있음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별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1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개부터 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5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개까지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3" name="TextBox 63"/>
          <p:cNvSpPr txBox="1">
            <a:spLocks noChangeArrowheads="1"/>
          </p:cNvSpPr>
          <p:nvPr/>
        </p:nvSpPr>
        <p:spPr bwMode="auto">
          <a:xfrm>
            <a:off x="492682" y="2528900"/>
            <a:ext cx="8389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800" dirty="0" smtClean="0">
                <a:solidFill>
                  <a:srgbClr val="0066B3"/>
                </a:solidFill>
                <a:latin typeface="나눔고딕" pitchFamily="50" charset="-127"/>
                <a:ea typeface="나눔고딕" pitchFamily="50" charset="-127"/>
              </a:rPr>
              <a:t>테마가 있는</a:t>
            </a:r>
            <a:endParaRPr lang="en-US" altLang="ko-KR" sz="800" dirty="0" smtClean="0">
              <a:solidFill>
                <a:srgbClr val="0066B3"/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/>
            <a:r>
              <a:rPr lang="ko-KR" altLang="en-US" sz="800" dirty="0" smtClean="0">
                <a:solidFill>
                  <a:srgbClr val="0066B3"/>
                </a:solidFill>
                <a:latin typeface="나눔고딕" pitchFamily="50" charset="-127"/>
                <a:ea typeface="나눔고딕" pitchFamily="50" charset="-127"/>
              </a:rPr>
              <a:t>골목길</a:t>
            </a:r>
            <a:endParaRPr lang="en-US" altLang="ko-KR" sz="800" dirty="0" smtClean="0">
              <a:solidFill>
                <a:srgbClr val="0066B3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2" name="TextBox 63"/>
          <p:cNvSpPr txBox="1">
            <a:spLocks noChangeArrowheads="1"/>
          </p:cNvSpPr>
          <p:nvPr/>
        </p:nvSpPr>
        <p:spPr bwMode="auto">
          <a:xfrm>
            <a:off x="492682" y="2888940"/>
            <a:ext cx="8389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800" dirty="0" smtClean="0">
                <a:latin typeface="나눔고딕" pitchFamily="50" charset="-127"/>
                <a:ea typeface="나눔고딕" pitchFamily="50" charset="-127"/>
              </a:rPr>
              <a:t>유명상권</a:t>
            </a:r>
            <a:r>
              <a:rPr lang="en-US" altLang="ko-KR" sz="800" dirty="0" smtClean="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800" dirty="0" smtClean="0">
                <a:latin typeface="나눔고딕" pitchFamily="50" charset="-127"/>
                <a:ea typeface="나눔고딕" pitchFamily="50" charset="-127"/>
              </a:rPr>
              <a:t>시장</a:t>
            </a:r>
            <a:endParaRPr lang="en-US" altLang="ko-KR" sz="800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3" name="TextBox 63"/>
          <p:cNvSpPr txBox="1">
            <a:spLocks noChangeArrowheads="1"/>
          </p:cNvSpPr>
          <p:nvPr/>
        </p:nvSpPr>
        <p:spPr bwMode="auto">
          <a:xfrm>
            <a:off x="492682" y="3104964"/>
            <a:ext cx="8389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800" dirty="0" smtClean="0">
                <a:latin typeface="나눔고딕" pitchFamily="50" charset="-127"/>
                <a:ea typeface="나눔고딕" pitchFamily="50" charset="-127"/>
              </a:rPr>
              <a:t>추천관광코스</a:t>
            </a:r>
            <a:endParaRPr lang="en-US" altLang="ko-KR" sz="800" dirty="0" smtClean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115" name="직선 연결선 114"/>
          <p:cNvCxnSpPr/>
          <p:nvPr/>
        </p:nvCxnSpPr>
        <p:spPr>
          <a:xfrm>
            <a:off x="467544" y="249289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직선 연결선 122"/>
          <p:cNvCxnSpPr/>
          <p:nvPr/>
        </p:nvCxnSpPr>
        <p:spPr>
          <a:xfrm>
            <a:off x="467544" y="2888940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직선 연결선 123"/>
          <p:cNvCxnSpPr/>
          <p:nvPr/>
        </p:nvCxnSpPr>
        <p:spPr>
          <a:xfrm>
            <a:off x="467544" y="3104964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직선 연결선 124"/>
          <p:cNvCxnSpPr/>
          <p:nvPr/>
        </p:nvCxnSpPr>
        <p:spPr>
          <a:xfrm>
            <a:off x="467544" y="3320988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1403648" y="1592796"/>
            <a:ext cx="19255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홈 </a:t>
            </a:r>
            <a:r>
              <a:rPr lang="en-US" altLang="ko-KR" sz="800" dirty="0" smtClean="0"/>
              <a:t>&gt; Nice</a:t>
            </a:r>
            <a:r>
              <a:rPr lang="ko-KR" altLang="en-US" sz="800" dirty="0" smtClean="0"/>
              <a:t>중구탐방</a:t>
            </a:r>
            <a:r>
              <a:rPr lang="en-US" altLang="ko-KR" sz="800" dirty="0" smtClean="0"/>
              <a:t> &gt; </a:t>
            </a:r>
            <a:r>
              <a:rPr lang="ko-KR" altLang="en-US" sz="800" dirty="0" smtClean="0"/>
              <a:t>테마가 있는 골목길</a:t>
            </a:r>
            <a:endParaRPr lang="ko-KR" altLang="en-US" sz="1600" dirty="0"/>
          </a:p>
        </p:txBody>
      </p:sp>
      <p:sp>
        <p:nvSpPr>
          <p:cNvPr id="128" name="TextBox 63"/>
          <p:cNvSpPr txBox="1">
            <a:spLocks noChangeArrowheads="1"/>
          </p:cNvSpPr>
          <p:nvPr/>
        </p:nvSpPr>
        <p:spPr bwMode="auto">
          <a:xfrm>
            <a:off x="1403648" y="1844824"/>
            <a:ext cx="25562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400" b="1" dirty="0" smtClean="0">
                <a:latin typeface="나눔고딕" pitchFamily="50" charset="-127"/>
                <a:ea typeface="나눔고딕" pitchFamily="50" charset="-127"/>
              </a:rPr>
              <a:t>테마가 있는 골목길</a:t>
            </a:r>
            <a:endParaRPr lang="en-US" altLang="ko-KR" sz="1400" b="1" dirty="0" smtClean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8" name="그룹 71"/>
          <p:cNvGrpSpPr/>
          <p:nvPr/>
        </p:nvGrpSpPr>
        <p:grpSpPr>
          <a:xfrm>
            <a:off x="3059832" y="2276872"/>
            <a:ext cx="1584176" cy="864096"/>
            <a:chOff x="628596" y="2990843"/>
            <a:chExt cx="1241442" cy="584209"/>
          </a:xfrm>
        </p:grpSpPr>
        <p:sp>
          <p:nvSpPr>
            <p:cNvPr id="77" name="직사각형 76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5" name="TextBox 63"/>
            <p:cNvSpPr txBox="1">
              <a:spLocks noChangeArrowheads="1"/>
            </p:cNvSpPr>
            <p:nvPr/>
          </p:nvSpPr>
          <p:spPr bwMode="auto">
            <a:xfrm>
              <a:off x="665109" y="3194046"/>
              <a:ext cx="1168415" cy="343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sz="900" dirty="0" smtClean="0"/>
                <a:t>제목</a:t>
              </a:r>
              <a:endParaRPr lang="en-US" altLang="ko-KR" sz="900" dirty="0" smtClean="0"/>
            </a:p>
            <a:p>
              <a:r>
                <a:rPr lang="ko-KR" altLang="en-US" sz="900" dirty="0" smtClean="0"/>
                <a:t>주소</a:t>
              </a:r>
              <a:endParaRPr lang="en-US" altLang="ko-KR" sz="900" dirty="0" smtClean="0"/>
            </a:p>
            <a:p>
              <a:r>
                <a:rPr lang="ko-KR" altLang="en-US" sz="900" dirty="0" smtClean="0"/>
                <a:t>연락처</a:t>
              </a:r>
              <a:endParaRPr lang="ko-KR" altLang="en-US" sz="900" dirty="0"/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1477143" y="4149080"/>
            <a:ext cx="79060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○● </a:t>
            </a:r>
            <a:r>
              <a:rPr lang="ko-KR" altLang="en-US" sz="800" dirty="0" err="1" smtClean="0"/>
              <a:t>오시는길</a:t>
            </a:r>
            <a:endParaRPr lang="ko-KR" altLang="en-US" sz="800" dirty="0"/>
          </a:p>
        </p:txBody>
      </p:sp>
      <p:sp>
        <p:nvSpPr>
          <p:cNvPr id="96" name="TextBox 95"/>
          <p:cNvSpPr txBox="1"/>
          <p:nvPr/>
        </p:nvSpPr>
        <p:spPr>
          <a:xfrm>
            <a:off x="1475656" y="3212976"/>
            <a:ext cx="79060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○● 상세소개</a:t>
            </a:r>
            <a:endParaRPr lang="ko-KR" altLang="en-US" sz="800" dirty="0"/>
          </a:p>
        </p:txBody>
      </p:sp>
      <p:cxnSp>
        <p:nvCxnSpPr>
          <p:cNvPr id="97" name="직선 연결선 96"/>
          <p:cNvCxnSpPr/>
          <p:nvPr/>
        </p:nvCxnSpPr>
        <p:spPr>
          <a:xfrm>
            <a:off x="1475656" y="5445224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직선 연결선 97"/>
          <p:cNvCxnSpPr/>
          <p:nvPr/>
        </p:nvCxnSpPr>
        <p:spPr>
          <a:xfrm>
            <a:off x="1475656" y="576926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1439652" y="5517812"/>
            <a:ext cx="6655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만족도조사</a:t>
            </a:r>
            <a:endParaRPr lang="ko-KR" altLang="en-US" sz="800" dirty="0"/>
          </a:p>
        </p:txBody>
      </p:sp>
      <p:sp>
        <p:nvSpPr>
          <p:cNvPr id="54" name="직사각형 53"/>
          <p:cNvSpPr/>
          <p:nvPr/>
        </p:nvSpPr>
        <p:spPr>
          <a:xfrm>
            <a:off x="4283968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2987824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56" name="직사각형 55"/>
          <p:cNvSpPr/>
          <p:nvPr/>
        </p:nvSpPr>
        <p:spPr>
          <a:xfrm>
            <a:off x="3311860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57" name="직사각형 56"/>
          <p:cNvSpPr/>
          <p:nvPr/>
        </p:nvSpPr>
        <p:spPr>
          <a:xfrm>
            <a:off x="3635896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58" name="직사각형 57"/>
          <p:cNvSpPr/>
          <p:nvPr/>
        </p:nvSpPr>
        <p:spPr>
          <a:xfrm>
            <a:off x="3959932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78" name="타원 77"/>
          <p:cNvSpPr/>
          <p:nvPr/>
        </p:nvSpPr>
        <p:spPr>
          <a:xfrm>
            <a:off x="1331640" y="1736812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1</a:t>
            </a:r>
            <a:endParaRPr lang="ko-KR" altLang="en-US" sz="1200" dirty="0"/>
          </a:p>
        </p:txBody>
      </p:sp>
      <p:sp>
        <p:nvSpPr>
          <p:cNvPr id="59" name="직사각형 58"/>
          <p:cNvSpPr/>
          <p:nvPr/>
        </p:nvSpPr>
        <p:spPr>
          <a:xfrm>
            <a:off x="1475656" y="3789040"/>
            <a:ext cx="7312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800" dirty="0" smtClean="0"/>
              <a:t>○●  </a:t>
            </a:r>
            <a:r>
              <a:rPr lang="en-US" altLang="ko-KR" sz="800" dirty="0" smtClean="0"/>
              <a:t>Traffic</a:t>
            </a:r>
            <a:endParaRPr lang="ko-KR" altLang="en-US" sz="800" dirty="0"/>
          </a:p>
        </p:txBody>
      </p:sp>
      <p:sp>
        <p:nvSpPr>
          <p:cNvPr id="61" name="타원 60"/>
          <p:cNvSpPr/>
          <p:nvPr/>
        </p:nvSpPr>
        <p:spPr>
          <a:xfrm>
            <a:off x="2087724" y="5481228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5</a:t>
            </a:r>
            <a:endParaRPr lang="ko-KR" altLang="en-US" sz="1200" dirty="0"/>
          </a:p>
        </p:txBody>
      </p:sp>
      <p:sp>
        <p:nvSpPr>
          <p:cNvPr id="79" name="타원 78"/>
          <p:cNvSpPr/>
          <p:nvPr/>
        </p:nvSpPr>
        <p:spPr>
          <a:xfrm>
            <a:off x="1295636" y="3176972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2</a:t>
            </a:r>
            <a:endParaRPr lang="ko-KR" altLang="en-US" sz="1200" dirty="0"/>
          </a:p>
        </p:txBody>
      </p:sp>
      <p:sp>
        <p:nvSpPr>
          <p:cNvPr id="80" name="타원 79"/>
          <p:cNvSpPr/>
          <p:nvPr/>
        </p:nvSpPr>
        <p:spPr>
          <a:xfrm>
            <a:off x="1295636" y="3789040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3</a:t>
            </a:r>
            <a:endParaRPr lang="ko-KR" altLang="en-US" sz="1200" dirty="0"/>
          </a:p>
        </p:txBody>
      </p:sp>
      <p:sp>
        <p:nvSpPr>
          <p:cNvPr id="81" name="타원 80"/>
          <p:cNvSpPr/>
          <p:nvPr/>
        </p:nvSpPr>
        <p:spPr>
          <a:xfrm>
            <a:off x="1295636" y="4149080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4</a:t>
            </a:r>
            <a:endParaRPr lang="ko-KR" altLang="en-US" sz="1200" dirty="0"/>
          </a:p>
        </p:txBody>
      </p:sp>
      <p:sp>
        <p:nvSpPr>
          <p:cNvPr id="63" name="TextBox 18"/>
          <p:cNvSpPr txBox="1">
            <a:spLocks noChangeArrowheads="1"/>
          </p:cNvSpPr>
          <p:nvPr/>
        </p:nvSpPr>
        <p:spPr bwMode="auto">
          <a:xfrm>
            <a:off x="1115616" y="1160748"/>
            <a:ext cx="37084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Nice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중구탐방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	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축제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      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문화탐방      테마갤러리   여행도우미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6951" y="232010"/>
            <a:ext cx="1752761" cy="369332"/>
          </a:xfrm>
        </p:spPr>
        <p:txBody>
          <a:bodyPr/>
          <a:lstStyle/>
          <a:p>
            <a:r>
              <a:rPr lang="en-US" altLang="ko-KR" sz="1800" dirty="0" smtClean="0">
                <a:latin typeface="Verdana" pitchFamily="34" charset="0"/>
              </a:rPr>
              <a:t>Revision</a:t>
            </a:r>
            <a:r>
              <a:rPr lang="en-US" altLang="ko-KR" sz="1800" dirty="0" smtClean="0">
                <a:solidFill>
                  <a:srgbClr val="0066B3"/>
                </a:solidFill>
                <a:latin typeface="Verdana" pitchFamily="34" charset="0"/>
              </a:rPr>
              <a:t> </a:t>
            </a:r>
            <a:r>
              <a:rPr lang="en-US" altLang="ko-KR" sz="1800" dirty="0" smtClean="0">
                <a:latin typeface="Verdana" pitchFamily="34" charset="0"/>
              </a:rPr>
              <a:t>History</a:t>
            </a:r>
            <a:endParaRPr lang="ko-KR" altLang="en-US" sz="1800" dirty="0"/>
          </a:p>
        </p:txBody>
      </p:sp>
      <p:graphicFrame>
        <p:nvGraphicFramePr>
          <p:cNvPr id="4" name="Group 98"/>
          <p:cNvGraphicFramePr>
            <a:graphicFrameLocks noGrp="1"/>
          </p:cNvGraphicFramePr>
          <p:nvPr/>
        </p:nvGraphicFramePr>
        <p:xfrm>
          <a:off x="215516" y="1088740"/>
          <a:ext cx="8730838" cy="4965196"/>
        </p:xfrm>
        <a:graphic>
          <a:graphicData uri="http://schemas.openxmlformats.org/drawingml/2006/table">
            <a:tbl>
              <a:tblPr/>
              <a:tblGrid>
                <a:gridCol w="858909"/>
                <a:gridCol w="1406883"/>
                <a:gridCol w="3812557"/>
                <a:gridCol w="1248908"/>
                <a:gridCol w="1403581"/>
              </a:tblGrid>
              <a:tr h="3427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Version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Date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중요사항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작성자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비고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406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1.0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2017. 11. 29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최초작성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박소영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3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38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06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06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1" lang="ko-KR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3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1" lang="ko-KR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06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1" lang="ko-KR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06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1" lang="ko-KR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1" lang="ko-KR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5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1" lang="ko-KR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0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1" lang="ko-KR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1" lang="ko-KR" alt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1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44"/>
          <p:cNvGrpSpPr/>
          <p:nvPr/>
        </p:nvGrpSpPr>
        <p:grpSpPr>
          <a:xfrm>
            <a:off x="5040052" y="1008000"/>
            <a:ext cx="3695957" cy="770975"/>
            <a:chOff x="4937130" y="2662227"/>
            <a:chExt cx="3906891" cy="770975"/>
          </a:xfrm>
        </p:grpSpPr>
        <p:sp>
          <p:nvSpPr>
            <p:cNvPr id="18" name="직사각형 17"/>
            <p:cNvSpPr/>
            <p:nvPr/>
          </p:nvSpPr>
          <p:spPr>
            <a:xfrm>
              <a:off x="4955388" y="2662227"/>
              <a:ext cx="1576214" cy="302390"/>
            </a:xfrm>
            <a:prstGeom prst="rect">
              <a:avLst/>
            </a:prstGeom>
            <a:solidFill>
              <a:srgbClr val="0066B3"/>
            </a:solidFill>
            <a:ln>
              <a:noFill/>
            </a:ln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서브 페이지 </a:t>
              </a:r>
              <a:r>
                <a:rPr lang="en-US" altLang="ko-KR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/ </a:t>
              </a: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화면설명</a:t>
              </a:r>
              <a:endParaRPr lang="ko-KR" altLang="en-US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TextBox 51"/>
            <p:cNvSpPr txBox="1"/>
            <p:nvPr/>
          </p:nvSpPr>
          <p:spPr>
            <a:xfrm>
              <a:off x="4937130" y="3063870"/>
              <a:ext cx="3906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200000"/>
                </a:lnSpc>
              </a:pP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3" name="제목 22"/>
          <p:cNvSpPr>
            <a:spLocks noGrp="1"/>
          </p:cNvSpPr>
          <p:nvPr>
            <p:ph type="title"/>
          </p:nvPr>
        </p:nvSpPr>
        <p:spPr>
          <a:xfrm>
            <a:off x="226951" y="124289"/>
            <a:ext cx="2076797" cy="584775"/>
          </a:xfrm>
        </p:spPr>
        <p:txBody>
          <a:bodyPr/>
          <a:lstStyle/>
          <a:p>
            <a:r>
              <a:rPr lang="ko-KR" altLang="en-US" smtClean="0"/>
              <a:t>서브구조도</a:t>
            </a:r>
            <a:endParaRPr lang="ko-KR" altLang="en-US"/>
          </a:p>
        </p:txBody>
      </p:sp>
      <p:grpSp>
        <p:nvGrpSpPr>
          <p:cNvPr id="3" name="그룹 28"/>
          <p:cNvGrpSpPr/>
          <p:nvPr/>
        </p:nvGrpSpPr>
        <p:grpSpPr>
          <a:xfrm>
            <a:off x="327423" y="764704"/>
            <a:ext cx="4514347" cy="5940659"/>
            <a:chOff x="327423" y="982629"/>
            <a:chExt cx="4514347" cy="5038794"/>
          </a:xfrm>
        </p:grpSpPr>
        <p:sp>
          <p:nvSpPr>
            <p:cNvPr id="31" name="직사각형 30"/>
            <p:cNvSpPr/>
            <p:nvPr/>
          </p:nvSpPr>
          <p:spPr>
            <a:xfrm>
              <a:off x="329055" y="982629"/>
              <a:ext cx="4512715" cy="503879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ko-KR" altLang="en-US" sz="1000" smtClean="0"/>
                <a:t>ㄷ</a:t>
              </a:r>
              <a:endParaRPr lang="ko-KR" altLang="en-US" sz="1000" dirty="0"/>
            </a:p>
          </p:txBody>
        </p:sp>
        <p:grpSp>
          <p:nvGrpSpPr>
            <p:cNvPr id="4" name="그룹 43"/>
            <p:cNvGrpSpPr/>
            <p:nvPr/>
          </p:nvGrpSpPr>
          <p:grpSpPr>
            <a:xfrm>
              <a:off x="327423" y="1268760"/>
              <a:ext cx="4514347" cy="4460559"/>
              <a:chOff x="327423" y="1268760"/>
              <a:chExt cx="4514347" cy="4460559"/>
            </a:xfrm>
          </p:grpSpPr>
          <p:cxnSp>
            <p:nvCxnSpPr>
              <p:cNvPr id="33" name="직선 연결선 32"/>
              <p:cNvCxnSpPr/>
              <p:nvPr/>
            </p:nvCxnSpPr>
            <p:spPr>
              <a:xfrm>
                <a:off x="327423" y="1268760"/>
                <a:ext cx="449999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직선 연결선 33"/>
              <p:cNvCxnSpPr/>
              <p:nvPr/>
            </p:nvCxnSpPr>
            <p:spPr>
              <a:xfrm>
                <a:off x="327423" y="5729319"/>
                <a:ext cx="45143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TextBox 17"/>
          <p:cNvSpPr txBox="1">
            <a:spLocks noChangeArrowheads="1"/>
          </p:cNvSpPr>
          <p:nvPr/>
        </p:nvSpPr>
        <p:spPr bwMode="auto">
          <a:xfrm>
            <a:off x="323528" y="1160748"/>
            <a:ext cx="483349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b="1" dirty="0">
                <a:latin typeface="나눔고딕" pitchFamily="50" charset="-127"/>
                <a:ea typeface="나눔고딕" pitchFamily="50" charset="-127"/>
              </a:rPr>
              <a:t>로고</a:t>
            </a:r>
          </a:p>
        </p:txBody>
      </p:sp>
      <p:sp>
        <p:nvSpPr>
          <p:cNvPr id="40" name="TextBox 27"/>
          <p:cNvSpPr txBox="1">
            <a:spLocks noChangeArrowheads="1"/>
          </p:cNvSpPr>
          <p:nvPr/>
        </p:nvSpPr>
        <p:spPr bwMode="auto">
          <a:xfrm>
            <a:off x="2123728" y="6381328"/>
            <a:ext cx="865700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>
                <a:latin typeface="나눔고딕" pitchFamily="50" charset="-127"/>
                <a:ea typeface="나눔고딕" pitchFamily="50" charset="-127"/>
              </a:rPr>
              <a:t>Copyright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64" name="직선 연결선 63"/>
          <p:cNvCxnSpPr/>
          <p:nvPr/>
        </p:nvCxnSpPr>
        <p:spPr>
          <a:xfrm>
            <a:off x="323528" y="1484784"/>
            <a:ext cx="44999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391980" y="800708"/>
            <a:ext cx="425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검색</a:t>
            </a:r>
            <a:endParaRPr lang="ko-KR" altLang="en-US" sz="1000" dirty="0"/>
          </a:p>
        </p:txBody>
      </p:sp>
      <p:grpSp>
        <p:nvGrpSpPr>
          <p:cNvPr id="5" name="그룹 68"/>
          <p:cNvGrpSpPr/>
          <p:nvPr/>
        </p:nvGrpSpPr>
        <p:grpSpPr>
          <a:xfrm>
            <a:off x="467544" y="1592796"/>
            <a:ext cx="864096" cy="576064"/>
            <a:chOff x="628596" y="2990843"/>
            <a:chExt cx="1255083" cy="584209"/>
          </a:xfrm>
        </p:grpSpPr>
        <p:sp>
          <p:nvSpPr>
            <p:cNvPr id="70" name="직사각형 69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TextBox 63"/>
            <p:cNvSpPr txBox="1">
              <a:spLocks noChangeArrowheads="1"/>
            </p:cNvSpPr>
            <p:nvPr/>
          </p:nvSpPr>
          <p:spPr bwMode="auto">
            <a:xfrm>
              <a:off x="665108" y="3100383"/>
              <a:ext cx="1218571" cy="374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900" dirty="0" smtClean="0">
                  <a:latin typeface="나눔고딕" pitchFamily="50" charset="-127"/>
                  <a:ea typeface="나눔고딕" pitchFamily="50" charset="-127"/>
                </a:rPr>
                <a:t>Nice</a:t>
              </a:r>
            </a:p>
            <a:p>
              <a:pPr algn="ctr"/>
              <a:r>
                <a:rPr lang="ko-KR" altLang="en-US" sz="900" dirty="0" smtClean="0">
                  <a:latin typeface="나눔고딕" pitchFamily="50" charset="-127"/>
                  <a:ea typeface="나눔고딕" pitchFamily="50" charset="-127"/>
                </a:rPr>
                <a:t>중구탐방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6" name="그룹 71"/>
          <p:cNvGrpSpPr/>
          <p:nvPr/>
        </p:nvGrpSpPr>
        <p:grpSpPr>
          <a:xfrm>
            <a:off x="1475656" y="2456892"/>
            <a:ext cx="1241442" cy="684076"/>
            <a:chOff x="628596" y="2990843"/>
            <a:chExt cx="1241442" cy="584209"/>
          </a:xfrm>
        </p:grpSpPr>
        <p:sp>
          <p:nvSpPr>
            <p:cNvPr id="73" name="직사각형 72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TextBox 63"/>
            <p:cNvSpPr txBox="1">
              <a:spLocks noChangeArrowheads="1"/>
            </p:cNvSpPr>
            <p:nvPr/>
          </p:nvSpPr>
          <p:spPr bwMode="auto">
            <a:xfrm>
              <a:off x="665109" y="3194046"/>
              <a:ext cx="1168415" cy="162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900" smtClean="0">
                  <a:latin typeface="나눔고딕" pitchFamily="50" charset="-127"/>
                  <a:ea typeface="나눔고딕" pitchFamily="50" charset="-127"/>
                </a:rPr>
                <a:t>이미지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" name="그룹 84"/>
          <p:cNvGrpSpPr/>
          <p:nvPr/>
        </p:nvGrpSpPr>
        <p:grpSpPr>
          <a:xfrm>
            <a:off x="467544" y="2168860"/>
            <a:ext cx="864096" cy="4032448"/>
            <a:chOff x="628596" y="2990843"/>
            <a:chExt cx="1255083" cy="584209"/>
          </a:xfrm>
        </p:grpSpPr>
        <p:sp>
          <p:nvSpPr>
            <p:cNvPr id="86" name="직사각형 85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TextBox 63"/>
            <p:cNvSpPr txBox="1">
              <a:spLocks noChangeArrowheads="1"/>
            </p:cNvSpPr>
            <p:nvPr/>
          </p:nvSpPr>
          <p:spPr bwMode="auto">
            <a:xfrm>
              <a:off x="665108" y="3001275"/>
              <a:ext cx="1218571" cy="31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중구명소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cxnSp>
        <p:nvCxnSpPr>
          <p:cNvPr id="90" name="직선 연결선 89"/>
          <p:cNvCxnSpPr/>
          <p:nvPr/>
        </p:nvCxnSpPr>
        <p:spPr>
          <a:xfrm>
            <a:off x="1475656" y="1808820"/>
            <a:ext cx="3024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직선 연결선 91"/>
          <p:cNvCxnSpPr/>
          <p:nvPr/>
        </p:nvCxnSpPr>
        <p:spPr>
          <a:xfrm>
            <a:off x="1475656" y="2168860"/>
            <a:ext cx="3024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51"/>
          <p:cNvSpPr txBox="1"/>
          <p:nvPr/>
        </p:nvSpPr>
        <p:spPr>
          <a:xfrm>
            <a:off x="5040000" y="1409643"/>
            <a:ext cx="3451294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선택된 메뉴의 배경색깔과 폰트컬러가 바뀜 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- </a:t>
            </a: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주메뉴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3" name="TextBox 63"/>
          <p:cNvSpPr txBox="1">
            <a:spLocks noChangeArrowheads="1"/>
          </p:cNvSpPr>
          <p:nvPr/>
        </p:nvSpPr>
        <p:spPr bwMode="auto">
          <a:xfrm>
            <a:off x="492682" y="2528900"/>
            <a:ext cx="8389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800" dirty="0" smtClean="0">
                <a:latin typeface="나눔고딕" pitchFamily="50" charset="-127"/>
                <a:ea typeface="나눔고딕" pitchFamily="50" charset="-127"/>
              </a:rPr>
              <a:t>테마가 있는</a:t>
            </a:r>
            <a:endParaRPr lang="en-US" altLang="ko-KR" sz="800" dirty="0" smtClean="0">
              <a:latin typeface="나눔고딕" pitchFamily="50" charset="-127"/>
              <a:ea typeface="나눔고딕" pitchFamily="50" charset="-127"/>
            </a:endParaRPr>
          </a:p>
          <a:p>
            <a:pPr algn="ctr"/>
            <a:r>
              <a:rPr lang="ko-KR" altLang="en-US" sz="800" dirty="0" smtClean="0">
                <a:latin typeface="나눔고딕" pitchFamily="50" charset="-127"/>
                <a:ea typeface="나눔고딕" pitchFamily="50" charset="-127"/>
              </a:rPr>
              <a:t>골목길</a:t>
            </a:r>
            <a:endParaRPr lang="en-US" altLang="ko-KR" sz="800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2" name="TextBox 63"/>
          <p:cNvSpPr txBox="1">
            <a:spLocks noChangeArrowheads="1"/>
          </p:cNvSpPr>
          <p:nvPr/>
        </p:nvSpPr>
        <p:spPr bwMode="auto">
          <a:xfrm>
            <a:off x="492682" y="2888940"/>
            <a:ext cx="8389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800" dirty="0" smtClean="0">
                <a:solidFill>
                  <a:srgbClr val="0066B3"/>
                </a:solidFill>
                <a:latin typeface="나눔고딕" pitchFamily="50" charset="-127"/>
                <a:ea typeface="나눔고딕" pitchFamily="50" charset="-127"/>
              </a:rPr>
              <a:t>유명상권</a:t>
            </a:r>
            <a:r>
              <a:rPr lang="en-US" altLang="ko-KR" sz="800" dirty="0" smtClean="0">
                <a:solidFill>
                  <a:srgbClr val="0066B3"/>
                </a:solidFill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800" dirty="0" smtClean="0">
                <a:solidFill>
                  <a:srgbClr val="0066B3"/>
                </a:solidFill>
                <a:latin typeface="나눔고딕" pitchFamily="50" charset="-127"/>
                <a:ea typeface="나눔고딕" pitchFamily="50" charset="-127"/>
              </a:rPr>
              <a:t>시장</a:t>
            </a:r>
            <a:endParaRPr lang="en-US" altLang="ko-KR" sz="800" dirty="0" smtClean="0">
              <a:solidFill>
                <a:srgbClr val="0066B3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3" name="TextBox 63"/>
          <p:cNvSpPr txBox="1">
            <a:spLocks noChangeArrowheads="1"/>
          </p:cNvSpPr>
          <p:nvPr/>
        </p:nvSpPr>
        <p:spPr bwMode="auto">
          <a:xfrm>
            <a:off x="492682" y="3104964"/>
            <a:ext cx="8389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800" dirty="0" smtClean="0">
                <a:latin typeface="나눔고딕" pitchFamily="50" charset="-127"/>
                <a:ea typeface="나눔고딕" pitchFamily="50" charset="-127"/>
              </a:rPr>
              <a:t>추천관광코스</a:t>
            </a:r>
            <a:endParaRPr lang="en-US" altLang="ko-KR" sz="800" dirty="0" smtClean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115" name="직선 연결선 114"/>
          <p:cNvCxnSpPr/>
          <p:nvPr/>
        </p:nvCxnSpPr>
        <p:spPr>
          <a:xfrm>
            <a:off x="467544" y="249289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직선 연결선 122"/>
          <p:cNvCxnSpPr/>
          <p:nvPr/>
        </p:nvCxnSpPr>
        <p:spPr>
          <a:xfrm>
            <a:off x="467544" y="2888940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직선 연결선 123"/>
          <p:cNvCxnSpPr/>
          <p:nvPr/>
        </p:nvCxnSpPr>
        <p:spPr>
          <a:xfrm>
            <a:off x="467544" y="3104964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직선 연결선 124"/>
          <p:cNvCxnSpPr/>
          <p:nvPr/>
        </p:nvCxnSpPr>
        <p:spPr>
          <a:xfrm>
            <a:off x="467544" y="3320988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1403648" y="1592796"/>
            <a:ext cx="17139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홈 </a:t>
            </a:r>
            <a:r>
              <a:rPr lang="en-US" altLang="ko-KR" sz="800" dirty="0" smtClean="0"/>
              <a:t>&gt; Nice</a:t>
            </a:r>
            <a:r>
              <a:rPr lang="ko-KR" altLang="en-US" sz="800" dirty="0" smtClean="0"/>
              <a:t>중구탐방 </a:t>
            </a:r>
            <a:r>
              <a:rPr lang="en-US" altLang="ko-KR" sz="800" dirty="0" smtClean="0"/>
              <a:t>&gt; </a:t>
            </a:r>
            <a:r>
              <a:rPr lang="ko-KR" altLang="en-US" sz="800" dirty="0" smtClean="0"/>
              <a:t>유명상권</a:t>
            </a:r>
            <a:r>
              <a:rPr lang="en-US" altLang="ko-KR" sz="800" dirty="0" smtClean="0"/>
              <a:t>/</a:t>
            </a:r>
            <a:r>
              <a:rPr lang="ko-KR" altLang="en-US" sz="800" dirty="0" smtClean="0"/>
              <a:t>시장</a:t>
            </a:r>
            <a:endParaRPr lang="ko-KR" altLang="en-US" sz="1600" dirty="0"/>
          </a:p>
        </p:txBody>
      </p:sp>
      <p:sp>
        <p:nvSpPr>
          <p:cNvPr id="128" name="TextBox 63"/>
          <p:cNvSpPr txBox="1">
            <a:spLocks noChangeArrowheads="1"/>
          </p:cNvSpPr>
          <p:nvPr/>
        </p:nvSpPr>
        <p:spPr bwMode="auto">
          <a:xfrm>
            <a:off x="1403648" y="1844824"/>
            <a:ext cx="26642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400" b="1" dirty="0" smtClean="0">
                <a:latin typeface="나눔고딕" pitchFamily="50" charset="-127"/>
                <a:ea typeface="나눔고딕" pitchFamily="50" charset="-127"/>
              </a:rPr>
              <a:t>유명상권</a:t>
            </a:r>
            <a:r>
              <a:rPr lang="en-US" altLang="ko-KR" sz="1400" b="1" dirty="0" smtClean="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1400" b="1" dirty="0" smtClean="0">
                <a:latin typeface="나눔고딕" pitchFamily="50" charset="-127"/>
                <a:ea typeface="나눔고딕" pitchFamily="50" charset="-127"/>
              </a:rPr>
              <a:t>시장</a:t>
            </a:r>
            <a:endParaRPr lang="en-US" altLang="ko-KR" sz="1400" b="1" dirty="0" smtClean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129" name="직선 연결선 128"/>
          <p:cNvCxnSpPr/>
          <p:nvPr/>
        </p:nvCxnSpPr>
        <p:spPr>
          <a:xfrm>
            <a:off x="1475656" y="3176972"/>
            <a:ext cx="3024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직선 연결선 129"/>
          <p:cNvCxnSpPr/>
          <p:nvPr/>
        </p:nvCxnSpPr>
        <p:spPr>
          <a:xfrm>
            <a:off x="1475656" y="4041068"/>
            <a:ext cx="3024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직선 연결선 130"/>
          <p:cNvCxnSpPr/>
          <p:nvPr/>
        </p:nvCxnSpPr>
        <p:spPr>
          <a:xfrm>
            <a:off x="1439652" y="4941168"/>
            <a:ext cx="3024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직선 연결선 131"/>
          <p:cNvCxnSpPr/>
          <p:nvPr/>
        </p:nvCxnSpPr>
        <p:spPr>
          <a:xfrm>
            <a:off x="1439652" y="5769260"/>
            <a:ext cx="3024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>
            <a:off x="2627784" y="5919083"/>
            <a:ext cx="6655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목록순서</a:t>
            </a:r>
            <a:endParaRPr lang="ko-KR" altLang="en-US" sz="1050" dirty="0"/>
          </a:p>
        </p:txBody>
      </p:sp>
      <p:grpSp>
        <p:nvGrpSpPr>
          <p:cNvPr id="8" name="그룹 133"/>
          <p:cNvGrpSpPr/>
          <p:nvPr/>
        </p:nvGrpSpPr>
        <p:grpSpPr>
          <a:xfrm>
            <a:off x="1475656" y="3320988"/>
            <a:ext cx="1241442" cy="684076"/>
            <a:chOff x="628596" y="2990843"/>
            <a:chExt cx="1241442" cy="584209"/>
          </a:xfrm>
        </p:grpSpPr>
        <p:sp>
          <p:nvSpPr>
            <p:cNvPr id="135" name="직사각형 134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6" name="TextBox 63"/>
            <p:cNvSpPr txBox="1">
              <a:spLocks noChangeArrowheads="1"/>
            </p:cNvSpPr>
            <p:nvPr/>
          </p:nvSpPr>
          <p:spPr bwMode="auto">
            <a:xfrm>
              <a:off x="665109" y="3194046"/>
              <a:ext cx="1168415" cy="162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900" smtClean="0">
                  <a:latin typeface="나눔고딕" pitchFamily="50" charset="-127"/>
                  <a:ea typeface="나눔고딕" pitchFamily="50" charset="-127"/>
                </a:rPr>
                <a:t>이미지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9" name="그룹 136"/>
          <p:cNvGrpSpPr/>
          <p:nvPr/>
        </p:nvGrpSpPr>
        <p:grpSpPr>
          <a:xfrm>
            <a:off x="1475656" y="4221088"/>
            <a:ext cx="1241442" cy="684076"/>
            <a:chOff x="628596" y="2990843"/>
            <a:chExt cx="1241442" cy="584209"/>
          </a:xfrm>
        </p:grpSpPr>
        <p:sp>
          <p:nvSpPr>
            <p:cNvPr id="138" name="직사각형 137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9" name="TextBox 63"/>
            <p:cNvSpPr txBox="1">
              <a:spLocks noChangeArrowheads="1"/>
            </p:cNvSpPr>
            <p:nvPr/>
          </p:nvSpPr>
          <p:spPr bwMode="auto">
            <a:xfrm>
              <a:off x="665109" y="3194046"/>
              <a:ext cx="1168415" cy="162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900" smtClean="0">
                  <a:latin typeface="나눔고딕" pitchFamily="50" charset="-127"/>
                  <a:ea typeface="나눔고딕" pitchFamily="50" charset="-127"/>
                </a:rPr>
                <a:t>이미지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10" name="그룹 139"/>
          <p:cNvGrpSpPr/>
          <p:nvPr/>
        </p:nvGrpSpPr>
        <p:grpSpPr>
          <a:xfrm>
            <a:off x="1475656" y="5049180"/>
            <a:ext cx="1241442" cy="684076"/>
            <a:chOff x="592592" y="2990843"/>
            <a:chExt cx="1241442" cy="584209"/>
          </a:xfrm>
        </p:grpSpPr>
        <p:sp>
          <p:nvSpPr>
            <p:cNvPr id="141" name="직사각형 140"/>
            <p:cNvSpPr/>
            <p:nvPr/>
          </p:nvSpPr>
          <p:spPr>
            <a:xfrm>
              <a:off x="592592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2" name="TextBox 63"/>
            <p:cNvSpPr txBox="1">
              <a:spLocks noChangeArrowheads="1"/>
            </p:cNvSpPr>
            <p:nvPr/>
          </p:nvSpPr>
          <p:spPr bwMode="auto">
            <a:xfrm>
              <a:off x="665109" y="3194046"/>
              <a:ext cx="1168415" cy="162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900" dirty="0" smtClean="0">
                  <a:latin typeface="나눔고딕" pitchFamily="50" charset="-127"/>
                  <a:ea typeface="나눔고딕" pitchFamily="50" charset="-127"/>
                </a:rPr>
                <a:t>이미지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43" name="TextBox 142"/>
          <p:cNvSpPr txBox="1"/>
          <p:nvPr/>
        </p:nvSpPr>
        <p:spPr>
          <a:xfrm>
            <a:off x="2771800" y="2456892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 smtClean="0"/>
              <a:t>제목</a:t>
            </a:r>
            <a:endParaRPr lang="en-US" altLang="ko-KR" sz="900" dirty="0" smtClean="0"/>
          </a:p>
          <a:p>
            <a:r>
              <a:rPr lang="ko-KR" altLang="en-US" sz="900" dirty="0" smtClean="0"/>
              <a:t>주소</a:t>
            </a:r>
            <a:endParaRPr lang="en-US" altLang="ko-KR" sz="900" dirty="0" smtClean="0"/>
          </a:p>
          <a:p>
            <a:r>
              <a:rPr lang="ko-KR" altLang="en-US" sz="900" dirty="0" smtClean="0"/>
              <a:t>전화번호</a:t>
            </a:r>
            <a:endParaRPr lang="en-US" altLang="ko-KR" sz="900" dirty="0" smtClean="0"/>
          </a:p>
          <a:p>
            <a:r>
              <a:rPr lang="ko-KR" altLang="en-US" sz="900" dirty="0" smtClean="0"/>
              <a:t>이용시간</a:t>
            </a:r>
            <a:endParaRPr lang="en-US" altLang="ko-KR" sz="900" dirty="0" smtClean="0"/>
          </a:p>
        </p:txBody>
      </p:sp>
      <p:sp>
        <p:nvSpPr>
          <p:cNvPr id="150" name="TextBox 149"/>
          <p:cNvSpPr txBox="1"/>
          <p:nvPr/>
        </p:nvSpPr>
        <p:spPr>
          <a:xfrm>
            <a:off x="3887924" y="2910136"/>
            <a:ext cx="936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 err="1" smtClean="0"/>
              <a:t>자세히보기</a:t>
            </a:r>
            <a:endParaRPr lang="ko-KR" altLang="en-US" sz="900" dirty="0"/>
          </a:p>
        </p:txBody>
      </p:sp>
      <p:sp>
        <p:nvSpPr>
          <p:cNvPr id="151" name="TextBox 150"/>
          <p:cNvSpPr txBox="1"/>
          <p:nvPr/>
        </p:nvSpPr>
        <p:spPr>
          <a:xfrm>
            <a:off x="3887924" y="3789040"/>
            <a:ext cx="936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 err="1" smtClean="0"/>
              <a:t>자세히보기</a:t>
            </a:r>
            <a:endParaRPr lang="ko-KR" altLang="en-US" sz="900" dirty="0"/>
          </a:p>
        </p:txBody>
      </p:sp>
      <p:sp>
        <p:nvSpPr>
          <p:cNvPr id="152" name="TextBox 151"/>
          <p:cNvSpPr txBox="1"/>
          <p:nvPr/>
        </p:nvSpPr>
        <p:spPr>
          <a:xfrm>
            <a:off x="3887924" y="4689140"/>
            <a:ext cx="936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 err="1" smtClean="0"/>
              <a:t>자세히보기</a:t>
            </a:r>
            <a:endParaRPr lang="ko-KR" altLang="en-US" sz="900" dirty="0"/>
          </a:p>
        </p:txBody>
      </p:sp>
      <p:sp>
        <p:nvSpPr>
          <p:cNvPr id="153" name="TextBox 152"/>
          <p:cNvSpPr txBox="1"/>
          <p:nvPr/>
        </p:nvSpPr>
        <p:spPr>
          <a:xfrm>
            <a:off x="3887924" y="5517232"/>
            <a:ext cx="936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 err="1" smtClean="0"/>
              <a:t>자세히보기</a:t>
            </a:r>
            <a:endParaRPr lang="ko-KR" altLang="en-US" sz="900" dirty="0"/>
          </a:p>
        </p:txBody>
      </p:sp>
      <p:sp>
        <p:nvSpPr>
          <p:cNvPr id="78" name="타원 77"/>
          <p:cNvSpPr/>
          <p:nvPr/>
        </p:nvSpPr>
        <p:spPr>
          <a:xfrm>
            <a:off x="359532" y="2852936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1</a:t>
            </a:r>
            <a:endParaRPr lang="ko-KR" altLang="en-US" sz="1200" dirty="0"/>
          </a:p>
        </p:txBody>
      </p:sp>
      <p:sp>
        <p:nvSpPr>
          <p:cNvPr id="62" name="TextBox 61"/>
          <p:cNvSpPr txBox="1"/>
          <p:nvPr/>
        </p:nvSpPr>
        <p:spPr>
          <a:xfrm>
            <a:off x="2771800" y="3320988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 smtClean="0"/>
              <a:t>제목</a:t>
            </a:r>
            <a:endParaRPr lang="en-US" altLang="ko-KR" sz="900" dirty="0" smtClean="0"/>
          </a:p>
          <a:p>
            <a:r>
              <a:rPr lang="ko-KR" altLang="en-US" sz="900" dirty="0" smtClean="0"/>
              <a:t>주소</a:t>
            </a:r>
            <a:endParaRPr lang="en-US" altLang="ko-KR" sz="900" dirty="0" smtClean="0"/>
          </a:p>
          <a:p>
            <a:r>
              <a:rPr lang="ko-KR" altLang="en-US" sz="900" dirty="0" smtClean="0"/>
              <a:t>전화번호</a:t>
            </a:r>
            <a:endParaRPr lang="en-US" altLang="ko-KR" sz="900" dirty="0" smtClean="0"/>
          </a:p>
          <a:p>
            <a:r>
              <a:rPr lang="ko-KR" altLang="en-US" sz="900" dirty="0" smtClean="0"/>
              <a:t>이용시간</a:t>
            </a:r>
            <a:endParaRPr lang="en-US" altLang="ko-KR" sz="900" dirty="0" smtClean="0"/>
          </a:p>
        </p:txBody>
      </p:sp>
      <p:sp>
        <p:nvSpPr>
          <p:cNvPr id="63" name="TextBox 62"/>
          <p:cNvSpPr txBox="1"/>
          <p:nvPr/>
        </p:nvSpPr>
        <p:spPr>
          <a:xfrm>
            <a:off x="2771800" y="4221088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 smtClean="0"/>
              <a:t>제목</a:t>
            </a:r>
            <a:endParaRPr lang="en-US" altLang="ko-KR" sz="900" dirty="0" smtClean="0"/>
          </a:p>
          <a:p>
            <a:r>
              <a:rPr lang="ko-KR" altLang="en-US" sz="900" dirty="0" smtClean="0"/>
              <a:t>주소</a:t>
            </a:r>
            <a:endParaRPr lang="en-US" altLang="ko-KR" sz="900" dirty="0" smtClean="0"/>
          </a:p>
          <a:p>
            <a:r>
              <a:rPr lang="ko-KR" altLang="en-US" sz="900" dirty="0" smtClean="0"/>
              <a:t>전화번호</a:t>
            </a:r>
            <a:endParaRPr lang="en-US" altLang="ko-KR" sz="900" dirty="0" smtClean="0"/>
          </a:p>
          <a:p>
            <a:r>
              <a:rPr lang="ko-KR" altLang="en-US" sz="900" dirty="0" smtClean="0"/>
              <a:t>이용시간</a:t>
            </a:r>
            <a:endParaRPr lang="en-US" altLang="ko-KR" sz="900" dirty="0" smtClean="0"/>
          </a:p>
        </p:txBody>
      </p:sp>
      <p:sp>
        <p:nvSpPr>
          <p:cNvPr id="66" name="TextBox 65"/>
          <p:cNvSpPr txBox="1"/>
          <p:nvPr/>
        </p:nvSpPr>
        <p:spPr>
          <a:xfrm>
            <a:off x="2771800" y="5049180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 smtClean="0"/>
              <a:t>제목</a:t>
            </a:r>
            <a:endParaRPr lang="en-US" altLang="ko-KR" sz="900" dirty="0" smtClean="0"/>
          </a:p>
          <a:p>
            <a:r>
              <a:rPr lang="ko-KR" altLang="en-US" sz="900" dirty="0" smtClean="0"/>
              <a:t>주소</a:t>
            </a:r>
            <a:endParaRPr lang="en-US" altLang="ko-KR" sz="900" dirty="0" smtClean="0"/>
          </a:p>
          <a:p>
            <a:r>
              <a:rPr lang="ko-KR" altLang="en-US" sz="900" dirty="0" smtClean="0"/>
              <a:t>전화번호</a:t>
            </a:r>
            <a:endParaRPr lang="en-US" altLang="ko-KR" sz="900" dirty="0" smtClean="0"/>
          </a:p>
          <a:p>
            <a:r>
              <a:rPr lang="ko-KR" altLang="en-US" sz="900" dirty="0" smtClean="0"/>
              <a:t>이용시간</a:t>
            </a:r>
            <a:endParaRPr lang="en-US" altLang="ko-KR" sz="900" dirty="0" smtClean="0"/>
          </a:p>
        </p:txBody>
      </p:sp>
      <p:sp>
        <p:nvSpPr>
          <p:cNvPr id="81" name="직사각형 80"/>
          <p:cNvSpPr/>
          <p:nvPr/>
        </p:nvSpPr>
        <p:spPr>
          <a:xfrm>
            <a:off x="4283968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2" name="직사각형 81"/>
          <p:cNvSpPr/>
          <p:nvPr/>
        </p:nvSpPr>
        <p:spPr>
          <a:xfrm>
            <a:off x="2987824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3" name="직사각형 82"/>
          <p:cNvSpPr/>
          <p:nvPr/>
        </p:nvSpPr>
        <p:spPr>
          <a:xfrm>
            <a:off x="3311860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4" name="직사각형 83"/>
          <p:cNvSpPr/>
          <p:nvPr/>
        </p:nvSpPr>
        <p:spPr>
          <a:xfrm>
            <a:off x="3635896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5" name="직사각형 84"/>
          <p:cNvSpPr/>
          <p:nvPr/>
        </p:nvSpPr>
        <p:spPr>
          <a:xfrm>
            <a:off x="3959932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cxnSp>
        <p:nvCxnSpPr>
          <p:cNvPr id="88" name="직선 연결선 87"/>
          <p:cNvCxnSpPr/>
          <p:nvPr/>
        </p:nvCxnSpPr>
        <p:spPr>
          <a:xfrm>
            <a:off x="1475656" y="180882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직선 연결선 90"/>
          <p:cNvCxnSpPr/>
          <p:nvPr/>
        </p:nvCxnSpPr>
        <p:spPr>
          <a:xfrm>
            <a:off x="1475656" y="216886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직선 연결선 93"/>
          <p:cNvCxnSpPr/>
          <p:nvPr/>
        </p:nvCxnSpPr>
        <p:spPr>
          <a:xfrm>
            <a:off x="1475656" y="576926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18"/>
          <p:cNvSpPr txBox="1">
            <a:spLocks noChangeArrowheads="1"/>
          </p:cNvSpPr>
          <p:nvPr/>
        </p:nvSpPr>
        <p:spPr bwMode="auto">
          <a:xfrm>
            <a:off x="1115616" y="1160748"/>
            <a:ext cx="37084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Nice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중구탐방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	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축제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      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문화탐방      테마갤러리   여행도우미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9"/>
          <p:cNvGrpSpPr/>
          <p:nvPr/>
        </p:nvGrpSpPr>
        <p:grpSpPr>
          <a:xfrm>
            <a:off x="327423" y="764704"/>
            <a:ext cx="4514347" cy="5940659"/>
            <a:chOff x="327423" y="982629"/>
            <a:chExt cx="4514347" cy="5038794"/>
          </a:xfrm>
        </p:grpSpPr>
        <p:sp>
          <p:nvSpPr>
            <p:cNvPr id="101" name="직사각형 100"/>
            <p:cNvSpPr/>
            <p:nvPr/>
          </p:nvSpPr>
          <p:spPr>
            <a:xfrm>
              <a:off x="329055" y="982629"/>
              <a:ext cx="4512715" cy="503879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ko-KR" altLang="en-US" sz="1000" smtClean="0"/>
                <a:t>ㄷ</a:t>
              </a:r>
              <a:endParaRPr lang="ko-KR" altLang="en-US" sz="1000" dirty="0"/>
            </a:p>
          </p:txBody>
        </p:sp>
        <p:grpSp>
          <p:nvGrpSpPr>
            <p:cNvPr id="3" name="그룹 43"/>
            <p:cNvGrpSpPr/>
            <p:nvPr/>
          </p:nvGrpSpPr>
          <p:grpSpPr>
            <a:xfrm>
              <a:off x="327423" y="1268760"/>
              <a:ext cx="4514347" cy="4460559"/>
              <a:chOff x="327423" y="1268760"/>
              <a:chExt cx="4514347" cy="4460559"/>
            </a:xfrm>
          </p:grpSpPr>
          <p:cxnSp>
            <p:nvCxnSpPr>
              <p:cNvPr id="105" name="직선 연결선 104"/>
              <p:cNvCxnSpPr/>
              <p:nvPr/>
            </p:nvCxnSpPr>
            <p:spPr>
              <a:xfrm>
                <a:off x="327423" y="1268760"/>
                <a:ext cx="449999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직선 연결선 105"/>
              <p:cNvCxnSpPr/>
              <p:nvPr/>
            </p:nvCxnSpPr>
            <p:spPr>
              <a:xfrm>
                <a:off x="327423" y="5729319"/>
                <a:ext cx="45143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그룹 44"/>
          <p:cNvGrpSpPr/>
          <p:nvPr/>
        </p:nvGrpSpPr>
        <p:grpSpPr>
          <a:xfrm>
            <a:off x="5040052" y="1008000"/>
            <a:ext cx="3695957" cy="770975"/>
            <a:chOff x="4937130" y="2662227"/>
            <a:chExt cx="3906891" cy="770975"/>
          </a:xfrm>
        </p:grpSpPr>
        <p:sp>
          <p:nvSpPr>
            <p:cNvPr id="18" name="직사각형 17"/>
            <p:cNvSpPr/>
            <p:nvPr/>
          </p:nvSpPr>
          <p:spPr>
            <a:xfrm>
              <a:off x="4955388" y="2662227"/>
              <a:ext cx="1576214" cy="302390"/>
            </a:xfrm>
            <a:prstGeom prst="rect">
              <a:avLst/>
            </a:prstGeom>
            <a:solidFill>
              <a:srgbClr val="0066B3"/>
            </a:solidFill>
            <a:ln>
              <a:noFill/>
            </a:ln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서브 페이지 </a:t>
              </a:r>
              <a:r>
                <a:rPr lang="en-US" altLang="ko-KR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/ </a:t>
              </a: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화면설명</a:t>
              </a:r>
              <a:endParaRPr lang="ko-KR" altLang="en-US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TextBox 51"/>
            <p:cNvSpPr txBox="1"/>
            <p:nvPr/>
          </p:nvSpPr>
          <p:spPr>
            <a:xfrm>
              <a:off x="4937130" y="3063870"/>
              <a:ext cx="3906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200000"/>
                </a:lnSpc>
              </a:pP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3" name="제목 22"/>
          <p:cNvSpPr>
            <a:spLocks noGrp="1"/>
          </p:cNvSpPr>
          <p:nvPr>
            <p:ph type="title"/>
          </p:nvPr>
        </p:nvSpPr>
        <p:spPr>
          <a:xfrm>
            <a:off x="226951" y="124289"/>
            <a:ext cx="2076797" cy="584775"/>
          </a:xfrm>
        </p:spPr>
        <p:txBody>
          <a:bodyPr/>
          <a:lstStyle/>
          <a:p>
            <a:r>
              <a:rPr lang="ko-KR" altLang="en-US" smtClean="0"/>
              <a:t>서브구조도</a:t>
            </a:r>
            <a:endParaRPr lang="ko-KR" altLang="en-US"/>
          </a:p>
        </p:txBody>
      </p:sp>
      <p:sp>
        <p:nvSpPr>
          <p:cNvPr id="37" name="TextBox 17"/>
          <p:cNvSpPr txBox="1">
            <a:spLocks noChangeArrowheads="1"/>
          </p:cNvSpPr>
          <p:nvPr/>
        </p:nvSpPr>
        <p:spPr bwMode="auto">
          <a:xfrm>
            <a:off x="323528" y="1160748"/>
            <a:ext cx="483349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b="1" dirty="0">
                <a:latin typeface="나눔고딕" pitchFamily="50" charset="-127"/>
                <a:ea typeface="나눔고딕" pitchFamily="50" charset="-127"/>
              </a:rPr>
              <a:t>로고</a:t>
            </a:r>
          </a:p>
        </p:txBody>
      </p:sp>
      <p:sp>
        <p:nvSpPr>
          <p:cNvPr id="40" name="TextBox 27"/>
          <p:cNvSpPr txBox="1">
            <a:spLocks noChangeArrowheads="1"/>
          </p:cNvSpPr>
          <p:nvPr/>
        </p:nvSpPr>
        <p:spPr bwMode="auto">
          <a:xfrm>
            <a:off x="2123728" y="6381328"/>
            <a:ext cx="865700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>
                <a:latin typeface="나눔고딕" pitchFamily="50" charset="-127"/>
                <a:ea typeface="나눔고딕" pitchFamily="50" charset="-127"/>
              </a:rPr>
              <a:t>Copyright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64" name="직선 연결선 63"/>
          <p:cNvCxnSpPr/>
          <p:nvPr/>
        </p:nvCxnSpPr>
        <p:spPr>
          <a:xfrm>
            <a:off x="323528" y="1484784"/>
            <a:ext cx="44999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391980" y="800708"/>
            <a:ext cx="425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검색</a:t>
            </a:r>
            <a:endParaRPr lang="ko-KR" altLang="en-US" sz="1000" dirty="0"/>
          </a:p>
        </p:txBody>
      </p:sp>
      <p:grpSp>
        <p:nvGrpSpPr>
          <p:cNvPr id="5" name="그룹 68"/>
          <p:cNvGrpSpPr/>
          <p:nvPr/>
        </p:nvGrpSpPr>
        <p:grpSpPr>
          <a:xfrm>
            <a:off x="467544" y="1592796"/>
            <a:ext cx="864096" cy="576064"/>
            <a:chOff x="628596" y="2990843"/>
            <a:chExt cx="1255083" cy="584209"/>
          </a:xfrm>
        </p:grpSpPr>
        <p:sp>
          <p:nvSpPr>
            <p:cNvPr id="70" name="직사각형 69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TextBox 63"/>
            <p:cNvSpPr txBox="1">
              <a:spLocks noChangeArrowheads="1"/>
            </p:cNvSpPr>
            <p:nvPr/>
          </p:nvSpPr>
          <p:spPr bwMode="auto">
            <a:xfrm>
              <a:off x="665108" y="3100383"/>
              <a:ext cx="1218571" cy="374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900" dirty="0" smtClean="0">
                  <a:latin typeface="나눔고딕" pitchFamily="50" charset="-127"/>
                  <a:ea typeface="나눔고딕" pitchFamily="50" charset="-127"/>
                </a:rPr>
                <a:t>Nice</a:t>
              </a:r>
            </a:p>
            <a:p>
              <a:pPr algn="ctr"/>
              <a:r>
                <a:rPr lang="ko-KR" altLang="en-US" sz="900" dirty="0" smtClean="0">
                  <a:latin typeface="나눔고딕" pitchFamily="50" charset="-127"/>
                  <a:ea typeface="나눔고딕" pitchFamily="50" charset="-127"/>
                </a:rPr>
                <a:t>중구탐방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6" name="그룹 71"/>
          <p:cNvGrpSpPr/>
          <p:nvPr/>
        </p:nvGrpSpPr>
        <p:grpSpPr>
          <a:xfrm>
            <a:off x="1475656" y="2276872"/>
            <a:ext cx="3168352" cy="864096"/>
            <a:chOff x="628596" y="2990843"/>
            <a:chExt cx="1241442" cy="584209"/>
          </a:xfrm>
        </p:grpSpPr>
        <p:sp>
          <p:nvSpPr>
            <p:cNvPr id="73" name="직사각형 72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TextBox 63"/>
            <p:cNvSpPr txBox="1">
              <a:spLocks noChangeArrowheads="1"/>
            </p:cNvSpPr>
            <p:nvPr/>
          </p:nvSpPr>
          <p:spPr bwMode="auto">
            <a:xfrm>
              <a:off x="665109" y="3194046"/>
              <a:ext cx="1168415" cy="15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900" dirty="0" smtClean="0">
                  <a:latin typeface="나눔고딕" pitchFamily="50" charset="-127"/>
                  <a:ea typeface="나눔고딕" pitchFamily="50" charset="-127"/>
                </a:rPr>
                <a:t>갤러리 슬라이드 이미지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" name="그룹 84"/>
          <p:cNvGrpSpPr/>
          <p:nvPr/>
        </p:nvGrpSpPr>
        <p:grpSpPr>
          <a:xfrm>
            <a:off x="467544" y="2168860"/>
            <a:ext cx="864096" cy="4032448"/>
            <a:chOff x="628596" y="2990843"/>
            <a:chExt cx="1255083" cy="584209"/>
          </a:xfrm>
        </p:grpSpPr>
        <p:sp>
          <p:nvSpPr>
            <p:cNvPr id="86" name="직사각형 85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TextBox 63"/>
            <p:cNvSpPr txBox="1">
              <a:spLocks noChangeArrowheads="1"/>
            </p:cNvSpPr>
            <p:nvPr/>
          </p:nvSpPr>
          <p:spPr bwMode="auto">
            <a:xfrm>
              <a:off x="665108" y="3001275"/>
              <a:ext cx="1218571" cy="31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중구명소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cxnSp>
        <p:nvCxnSpPr>
          <p:cNvPr id="90" name="직선 연결선 89"/>
          <p:cNvCxnSpPr/>
          <p:nvPr/>
        </p:nvCxnSpPr>
        <p:spPr>
          <a:xfrm>
            <a:off x="1475656" y="180882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직선 연결선 91"/>
          <p:cNvCxnSpPr/>
          <p:nvPr/>
        </p:nvCxnSpPr>
        <p:spPr>
          <a:xfrm>
            <a:off x="1475656" y="216886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51"/>
          <p:cNvSpPr txBox="1"/>
          <p:nvPr/>
        </p:nvSpPr>
        <p:spPr>
          <a:xfrm>
            <a:off x="5040000" y="1409643"/>
            <a:ext cx="34512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이전 화면에서 클릭한 상세페이지 화면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상세소개 텍스트 정보가 들어감 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정보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개요등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)</a:t>
            </a: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오시는 길의 교통수단 표시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오시는 지도를 표시함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현재 페이지의 정보가 도움이 되었는지 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</a:pP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	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평점을 </a:t>
            </a: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줄수있음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별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1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개부터 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5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개까지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3" name="TextBox 63"/>
          <p:cNvSpPr txBox="1">
            <a:spLocks noChangeArrowheads="1"/>
          </p:cNvSpPr>
          <p:nvPr/>
        </p:nvSpPr>
        <p:spPr bwMode="auto">
          <a:xfrm>
            <a:off x="492682" y="2528900"/>
            <a:ext cx="8389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800" dirty="0" smtClean="0">
                <a:latin typeface="나눔고딕" pitchFamily="50" charset="-127"/>
                <a:ea typeface="나눔고딕" pitchFamily="50" charset="-127"/>
              </a:rPr>
              <a:t>테마가 있는</a:t>
            </a:r>
            <a:endParaRPr lang="en-US" altLang="ko-KR" sz="800" dirty="0" smtClean="0">
              <a:latin typeface="나눔고딕" pitchFamily="50" charset="-127"/>
              <a:ea typeface="나눔고딕" pitchFamily="50" charset="-127"/>
            </a:endParaRPr>
          </a:p>
          <a:p>
            <a:pPr algn="ctr"/>
            <a:r>
              <a:rPr lang="ko-KR" altLang="en-US" sz="800" dirty="0" smtClean="0">
                <a:latin typeface="나눔고딕" pitchFamily="50" charset="-127"/>
                <a:ea typeface="나눔고딕" pitchFamily="50" charset="-127"/>
              </a:rPr>
              <a:t>골목길</a:t>
            </a:r>
            <a:endParaRPr lang="en-US" altLang="ko-KR" sz="800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2" name="TextBox 63"/>
          <p:cNvSpPr txBox="1">
            <a:spLocks noChangeArrowheads="1"/>
          </p:cNvSpPr>
          <p:nvPr/>
        </p:nvSpPr>
        <p:spPr bwMode="auto">
          <a:xfrm>
            <a:off x="492682" y="2888940"/>
            <a:ext cx="8389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800" dirty="0" smtClean="0">
                <a:solidFill>
                  <a:srgbClr val="0066B3"/>
                </a:solidFill>
                <a:latin typeface="나눔고딕" pitchFamily="50" charset="-127"/>
                <a:ea typeface="나눔고딕" pitchFamily="50" charset="-127"/>
              </a:rPr>
              <a:t>유명상권</a:t>
            </a:r>
            <a:r>
              <a:rPr lang="en-US" altLang="ko-KR" sz="800" dirty="0" smtClean="0">
                <a:solidFill>
                  <a:srgbClr val="0066B3"/>
                </a:solidFill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800" dirty="0" smtClean="0">
                <a:solidFill>
                  <a:srgbClr val="0066B3"/>
                </a:solidFill>
                <a:latin typeface="나눔고딕" pitchFamily="50" charset="-127"/>
                <a:ea typeface="나눔고딕" pitchFamily="50" charset="-127"/>
              </a:rPr>
              <a:t>시장</a:t>
            </a:r>
            <a:endParaRPr lang="en-US" altLang="ko-KR" sz="800" dirty="0" smtClean="0">
              <a:solidFill>
                <a:srgbClr val="0066B3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3" name="TextBox 63"/>
          <p:cNvSpPr txBox="1">
            <a:spLocks noChangeArrowheads="1"/>
          </p:cNvSpPr>
          <p:nvPr/>
        </p:nvSpPr>
        <p:spPr bwMode="auto">
          <a:xfrm>
            <a:off x="492682" y="3104964"/>
            <a:ext cx="8389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800" dirty="0" smtClean="0">
                <a:latin typeface="나눔고딕" pitchFamily="50" charset="-127"/>
                <a:ea typeface="나눔고딕" pitchFamily="50" charset="-127"/>
              </a:rPr>
              <a:t>추천관광코스</a:t>
            </a:r>
            <a:endParaRPr lang="en-US" altLang="ko-KR" sz="800" dirty="0" smtClean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115" name="직선 연결선 114"/>
          <p:cNvCxnSpPr/>
          <p:nvPr/>
        </p:nvCxnSpPr>
        <p:spPr>
          <a:xfrm>
            <a:off x="467544" y="249289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직선 연결선 122"/>
          <p:cNvCxnSpPr/>
          <p:nvPr/>
        </p:nvCxnSpPr>
        <p:spPr>
          <a:xfrm>
            <a:off x="467544" y="2888940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직선 연결선 123"/>
          <p:cNvCxnSpPr/>
          <p:nvPr/>
        </p:nvCxnSpPr>
        <p:spPr>
          <a:xfrm>
            <a:off x="467544" y="3104964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직선 연결선 124"/>
          <p:cNvCxnSpPr/>
          <p:nvPr/>
        </p:nvCxnSpPr>
        <p:spPr>
          <a:xfrm>
            <a:off x="467544" y="3320988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1403648" y="1592796"/>
            <a:ext cx="17139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홈 </a:t>
            </a:r>
            <a:r>
              <a:rPr lang="en-US" altLang="ko-KR" sz="800" dirty="0" smtClean="0"/>
              <a:t>&gt; Nice</a:t>
            </a:r>
            <a:r>
              <a:rPr lang="ko-KR" altLang="en-US" sz="800" dirty="0" smtClean="0"/>
              <a:t>중구탐방</a:t>
            </a:r>
            <a:r>
              <a:rPr lang="en-US" altLang="ko-KR" sz="800" dirty="0" smtClean="0"/>
              <a:t> &gt; </a:t>
            </a:r>
            <a:r>
              <a:rPr lang="ko-KR" altLang="en-US" sz="800" dirty="0" smtClean="0"/>
              <a:t>유명상권</a:t>
            </a:r>
            <a:r>
              <a:rPr lang="en-US" altLang="ko-KR" sz="800" dirty="0" smtClean="0"/>
              <a:t>/</a:t>
            </a:r>
            <a:r>
              <a:rPr lang="ko-KR" altLang="en-US" sz="800" dirty="0" smtClean="0"/>
              <a:t>시장</a:t>
            </a:r>
            <a:endParaRPr lang="ko-KR" altLang="en-US" sz="1600" dirty="0"/>
          </a:p>
        </p:txBody>
      </p:sp>
      <p:sp>
        <p:nvSpPr>
          <p:cNvPr id="128" name="TextBox 63"/>
          <p:cNvSpPr txBox="1">
            <a:spLocks noChangeArrowheads="1"/>
          </p:cNvSpPr>
          <p:nvPr/>
        </p:nvSpPr>
        <p:spPr bwMode="auto">
          <a:xfrm>
            <a:off x="1403648" y="1844824"/>
            <a:ext cx="25562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400" b="1" dirty="0" smtClean="0">
                <a:latin typeface="나눔고딕" pitchFamily="50" charset="-127"/>
                <a:ea typeface="나눔고딕" pitchFamily="50" charset="-127"/>
              </a:rPr>
              <a:t>유명상권</a:t>
            </a:r>
            <a:r>
              <a:rPr lang="en-US" altLang="ko-KR" sz="1400" b="1" dirty="0" smtClean="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1400" b="1" dirty="0" smtClean="0">
                <a:latin typeface="나눔고딕" pitchFamily="50" charset="-127"/>
                <a:ea typeface="나눔고딕" pitchFamily="50" charset="-127"/>
              </a:rPr>
              <a:t>시장</a:t>
            </a:r>
            <a:endParaRPr lang="en-US" altLang="ko-KR" sz="1400" b="1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477143" y="4689140"/>
            <a:ext cx="79060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○● </a:t>
            </a:r>
            <a:r>
              <a:rPr lang="ko-KR" altLang="en-US" sz="800" dirty="0" err="1" smtClean="0"/>
              <a:t>오시는길</a:t>
            </a:r>
            <a:endParaRPr lang="ko-KR" altLang="en-US" sz="800" dirty="0"/>
          </a:p>
        </p:txBody>
      </p:sp>
      <p:sp>
        <p:nvSpPr>
          <p:cNvPr id="96" name="TextBox 95"/>
          <p:cNvSpPr txBox="1"/>
          <p:nvPr/>
        </p:nvSpPr>
        <p:spPr>
          <a:xfrm>
            <a:off x="1403648" y="3176972"/>
            <a:ext cx="79060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○● 상세소개</a:t>
            </a:r>
            <a:endParaRPr lang="ko-KR" altLang="en-US" sz="800" dirty="0"/>
          </a:p>
        </p:txBody>
      </p:sp>
      <p:cxnSp>
        <p:nvCxnSpPr>
          <p:cNvPr id="97" name="직선 연결선 96"/>
          <p:cNvCxnSpPr/>
          <p:nvPr/>
        </p:nvCxnSpPr>
        <p:spPr>
          <a:xfrm>
            <a:off x="1475656" y="5445224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직선 연결선 97"/>
          <p:cNvCxnSpPr/>
          <p:nvPr/>
        </p:nvCxnSpPr>
        <p:spPr>
          <a:xfrm>
            <a:off x="1475656" y="576926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1439652" y="5517812"/>
            <a:ext cx="6655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만족도조사</a:t>
            </a:r>
            <a:endParaRPr lang="ko-KR" altLang="en-US" sz="800" dirty="0"/>
          </a:p>
        </p:txBody>
      </p:sp>
      <p:sp>
        <p:nvSpPr>
          <p:cNvPr id="54" name="직사각형 53"/>
          <p:cNvSpPr/>
          <p:nvPr/>
        </p:nvSpPr>
        <p:spPr>
          <a:xfrm>
            <a:off x="4283968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2987824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56" name="직사각형 55"/>
          <p:cNvSpPr/>
          <p:nvPr/>
        </p:nvSpPr>
        <p:spPr>
          <a:xfrm>
            <a:off x="3311860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57" name="직사각형 56"/>
          <p:cNvSpPr/>
          <p:nvPr/>
        </p:nvSpPr>
        <p:spPr>
          <a:xfrm>
            <a:off x="3635896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58" name="직사각형 57"/>
          <p:cNvSpPr/>
          <p:nvPr/>
        </p:nvSpPr>
        <p:spPr>
          <a:xfrm>
            <a:off x="3959932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78" name="타원 77"/>
          <p:cNvSpPr/>
          <p:nvPr/>
        </p:nvSpPr>
        <p:spPr>
          <a:xfrm>
            <a:off x="1331640" y="1736812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1</a:t>
            </a:r>
            <a:endParaRPr lang="ko-KR" altLang="en-US" sz="1200" dirty="0"/>
          </a:p>
        </p:txBody>
      </p:sp>
      <p:sp>
        <p:nvSpPr>
          <p:cNvPr id="59" name="직사각형 58"/>
          <p:cNvSpPr/>
          <p:nvPr/>
        </p:nvSpPr>
        <p:spPr>
          <a:xfrm>
            <a:off x="1475656" y="3969060"/>
            <a:ext cx="7312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800" dirty="0" smtClean="0"/>
              <a:t>○●  </a:t>
            </a:r>
            <a:r>
              <a:rPr lang="en-US" altLang="ko-KR" sz="800" dirty="0" smtClean="0"/>
              <a:t>Traffic</a:t>
            </a:r>
            <a:endParaRPr lang="ko-KR" altLang="en-US" sz="800" dirty="0"/>
          </a:p>
        </p:txBody>
      </p:sp>
      <p:sp>
        <p:nvSpPr>
          <p:cNvPr id="61" name="타원 60"/>
          <p:cNvSpPr/>
          <p:nvPr/>
        </p:nvSpPr>
        <p:spPr>
          <a:xfrm>
            <a:off x="2087724" y="5481228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5</a:t>
            </a:r>
            <a:endParaRPr lang="ko-KR" altLang="en-US" sz="1200" dirty="0"/>
          </a:p>
        </p:txBody>
      </p:sp>
      <p:sp>
        <p:nvSpPr>
          <p:cNvPr id="79" name="타원 78"/>
          <p:cNvSpPr/>
          <p:nvPr/>
        </p:nvSpPr>
        <p:spPr>
          <a:xfrm>
            <a:off x="1295636" y="3176972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2</a:t>
            </a:r>
            <a:endParaRPr lang="ko-KR" altLang="en-US" sz="1200" dirty="0"/>
          </a:p>
        </p:txBody>
      </p:sp>
      <p:sp>
        <p:nvSpPr>
          <p:cNvPr id="80" name="타원 79"/>
          <p:cNvSpPr/>
          <p:nvPr/>
        </p:nvSpPr>
        <p:spPr>
          <a:xfrm>
            <a:off x="1295636" y="3969060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3</a:t>
            </a:r>
            <a:endParaRPr lang="ko-KR" altLang="en-US" sz="1200" dirty="0"/>
          </a:p>
        </p:txBody>
      </p:sp>
      <p:sp>
        <p:nvSpPr>
          <p:cNvPr id="81" name="타원 80"/>
          <p:cNvSpPr/>
          <p:nvPr/>
        </p:nvSpPr>
        <p:spPr>
          <a:xfrm>
            <a:off x="1295636" y="4653136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4</a:t>
            </a:r>
            <a:endParaRPr lang="ko-KR" altLang="en-US" sz="1200" dirty="0"/>
          </a:p>
        </p:txBody>
      </p:sp>
      <p:sp>
        <p:nvSpPr>
          <p:cNvPr id="60" name="TextBox 59"/>
          <p:cNvSpPr txBox="1"/>
          <p:nvPr/>
        </p:nvSpPr>
        <p:spPr>
          <a:xfrm>
            <a:off x="1439652" y="3393576"/>
            <a:ext cx="12041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err="1" smtClean="0"/>
              <a:t>남포동</a:t>
            </a:r>
            <a:r>
              <a:rPr lang="ko-KR" altLang="en-US" sz="800" dirty="0" smtClean="0"/>
              <a:t> 건어물 도매시장</a:t>
            </a:r>
            <a:endParaRPr lang="ko-KR" altLang="en-US" sz="800" dirty="0"/>
          </a:p>
        </p:txBody>
      </p:sp>
      <p:sp>
        <p:nvSpPr>
          <p:cNvPr id="63" name="TextBox 18"/>
          <p:cNvSpPr txBox="1">
            <a:spLocks noChangeArrowheads="1"/>
          </p:cNvSpPr>
          <p:nvPr/>
        </p:nvSpPr>
        <p:spPr bwMode="auto">
          <a:xfrm>
            <a:off x="1115616" y="1160748"/>
            <a:ext cx="37084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Nice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중구탐방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	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축제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      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문화탐방      테마갤러리   여행도우미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44"/>
          <p:cNvGrpSpPr/>
          <p:nvPr/>
        </p:nvGrpSpPr>
        <p:grpSpPr>
          <a:xfrm>
            <a:off x="5040052" y="1008000"/>
            <a:ext cx="3695957" cy="770975"/>
            <a:chOff x="4937130" y="2662227"/>
            <a:chExt cx="3906891" cy="770975"/>
          </a:xfrm>
        </p:grpSpPr>
        <p:sp>
          <p:nvSpPr>
            <p:cNvPr id="18" name="직사각형 17"/>
            <p:cNvSpPr/>
            <p:nvPr/>
          </p:nvSpPr>
          <p:spPr>
            <a:xfrm>
              <a:off x="4955388" y="2662227"/>
              <a:ext cx="1576214" cy="302390"/>
            </a:xfrm>
            <a:prstGeom prst="rect">
              <a:avLst/>
            </a:prstGeom>
            <a:solidFill>
              <a:srgbClr val="0066B3"/>
            </a:solidFill>
            <a:ln>
              <a:noFill/>
            </a:ln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서브 페이지 </a:t>
              </a:r>
              <a:r>
                <a:rPr lang="en-US" altLang="ko-KR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/ </a:t>
              </a: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화면설명</a:t>
              </a:r>
              <a:endParaRPr lang="ko-KR" altLang="en-US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TextBox 51"/>
            <p:cNvSpPr txBox="1"/>
            <p:nvPr/>
          </p:nvSpPr>
          <p:spPr>
            <a:xfrm>
              <a:off x="4937130" y="3063870"/>
              <a:ext cx="3906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200000"/>
                </a:lnSpc>
              </a:pP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3" name="제목 22"/>
          <p:cNvSpPr>
            <a:spLocks noGrp="1"/>
          </p:cNvSpPr>
          <p:nvPr>
            <p:ph type="title"/>
          </p:nvPr>
        </p:nvSpPr>
        <p:spPr>
          <a:xfrm>
            <a:off x="226951" y="124289"/>
            <a:ext cx="2076797" cy="584775"/>
          </a:xfrm>
        </p:spPr>
        <p:txBody>
          <a:bodyPr/>
          <a:lstStyle/>
          <a:p>
            <a:r>
              <a:rPr lang="ko-KR" altLang="en-US" smtClean="0"/>
              <a:t>서브구조도</a:t>
            </a:r>
            <a:endParaRPr lang="ko-KR" altLang="en-US"/>
          </a:p>
        </p:txBody>
      </p:sp>
      <p:grpSp>
        <p:nvGrpSpPr>
          <p:cNvPr id="3" name="그룹 28"/>
          <p:cNvGrpSpPr/>
          <p:nvPr/>
        </p:nvGrpSpPr>
        <p:grpSpPr>
          <a:xfrm>
            <a:off x="327423" y="764704"/>
            <a:ext cx="4514347" cy="5940659"/>
            <a:chOff x="327423" y="982629"/>
            <a:chExt cx="4514347" cy="5038794"/>
          </a:xfrm>
        </p:grpSpPr>
        <p:sp>
          <p:nvSpPr>
            <p:cNvPr id="31" name="직사각형 30"/>
            <p:cNvSpPr/>
            <p:nvPr/>
          </p:nvSpPr>
          <p:spPr>
            <a:xfrm>
              <a:off x="329055" y="982629"/>
              <a:ext cx="4512715" cy="503879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ko-KR" altLang="en-US" sz="1000" dirty="0" err="1" smtClean="0"/>
                <a:t>ㄷ</a:t>
              </a:r>
              <a:endParaRPr lang="ko-KR" altLang="en-US" sz="1000" dirty="0"/>
            </a:p>
          </p:txBody>
        </p:sp>
        <p:grpSp>
          <p:nvGrpSpPr>
            <p:cNvPr id="4" name="그룹 43"/>
            <p:cNvGrpSpPr/>
            <p:nvPr/>
          </p:nvGrpSpPr>
          <p:grpSpPr>
            <a:xfrm>
              <a:off x="327423" y="1268760"/>
              <a:ext cx="4514347" cy="4460559"/>
              <a:chOff x="327423" y="1268760"/>
              <a:chExt cx="4514347" cy="4460559"/>
            </a:xfrm>
          </p:grpSpPr>
          <p:cxnSp>
            <p:nvCxnSpPr>
              <p:cNvPr id="33" name="직선 연결선 32"/>
              <p:cNvCxnSpPr/>
              <p:nvPr/>
            </p:nvCxnSpPr>
            <p:spPr>
              <a:xfrm>
                <a:off x="327423" y="1268760"/>
                <a:ext cx="449999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직선 연결선 33"/>
              <p:cNvCxnSpPr/>
              <p:nvPr/>
            </p:nvCxnSpPr>
            <p:spPr>
              <a:xfrm>
                <a:off x="327423" y="5729319"/>
                <a:ext cx="45143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TextBox 17"/>
          <p:cNvSpPr txBox="1">
            <a:spLocks noChangeArrowheads="1"/>
          </p:cNvSpPr>
          <p:nvPr/>
        </p:nvSpPr>
        <p:spPr bwMode="auto">
          <a:xfrm>
            <a:off x="323528" y="1160748"/>
            <a:ext cx="483349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b="1" dirty="0">
                <a:latin typeface="나눔고딕" pitchFamily="50" charset="-127"/>
                <a:ea typeface="나눔고딕" pitchFamily="50" charset="-127"/>
              </a:rPr>
              <a:t>로고</a:t>
            </a:r>
          </a:p>
        </p:txBody>
      </p:sp>
      <p:sp>
        <p:nvSpPr>
          <p:cNvPr id="40" name="TextBox 27"/>
          <p:cNvSpPr txBox="1">
            <a:spLocks noChangeArrowheads="1"/>
          </p:cNvSpPr>
          <p:nvPr/>
        </p:nvSpPr>
        <p:spPr bwMode="auto">
          <a:xfrm>
            <a:off x="2123728" y="6381328"/>
            <a:ext cx="865700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>
                <a:latin typeface="나눔고딕" pitchFamily="50" charset="-127"/>
                <a:ea typeface="나눔고딕" pitchFamily="50" charset="-127"/>
              </a:rPr>
              <a:t>Copyright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64" name="직선 연결선 63"/>
          <p:cNvCxnSpPr/>
          <p:nvPr/>
        </p:nvCxnSpPr>
        <p:spPr>
          <a:xfrm>
            <a:off x="323528" y="1484784"/>
            <a:ext cx="44999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391980" y="800708"/>
            <a:ext cx="425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검색</a:t>
            </a:r>
            <a:endParaRPr lang="ko-KR" altLang="en-US" sz="1000" dirty="0"/>
          </a:p>
        </p:txBody>
      </p:sp>
      <p:grpSp>
        <p:nvGrpSpPr>
          <p:cNvPr id="5" name="그룹 68"/>
          <p:cNvGrpSpPr/>
          <p:nvPr/>
        </p:nvGrpSpPr>
        <p:grpSpPr>
          <a:xfrm>
            <a:off x="467544" y="1592796"/>
            <a:ext cx="864096" cy="576064"/>
            <a:chOff x="628596" y="2990843"/>
            <a:chExt cx="1255083" cy="584209"/>
          </a:xfrm>
        </p:grpSpPr>
        <p:sp>
          <p:nvSpPr>
            <p:cNvPr id="70" name="직사각형 69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TextBox 63"/>
            <p:cNvSpPr txBox="1">
              <a:spLocks noChangeArrowheads="1"/>
            </p:cNvSpPr>
            <p:nvPr/>
          </p:nvSpPr>
          <p:spPr bwMode="auto">
            <a:xfrm>
              <a:off x="665108" y="3100383"/>
              <a:ext cx="1218571" cy="374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900" dirty="0" smtClean="0">
                  <a:latin typeface="나눔고딕" pitchFamily="50" charset="-127"/>
                  <a:ea typeface="나눔고딕" pitchFamily="50" charset="-127"/>
                </a:rPr>
                <a:t>Nice</a:t>
              </a:r>
            </a:p>
            <a:p>
              <a:pPr algn="ctr"/>
              <a:r>
                <a:rPr lang="ko-KR" altLang="en-US" sz="900" dirty="0" smtClean="0">
                  <a:latin typeface="나눔고딕" pitchFamily="50" charset="-127"/>
                  <a:ea typeface="나눔고딕" pitchFamily="50" charset="-127"/>
                </a:rPr>
                <a:t>중구탐방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" name="그룹 84"/>
          <p:cNvGrpSpPr/>
          <p:nvPr/>
        </p:nvGrpSpPr>
        <p:grpSpPr>
          <a:xfrm>
            <a:off x="467544" y="2168860"/>
            <a:ext cx="864096" cy="4032448"/>
            <a:chOff x="628596" y="2990843"/>
            <a:chExt cx="1255083" cy="584209"/>
          </a:xfrm>
        </p:grpSpPr>
        <p:sp>
          <p:nvSpPr>
            <p:cNvPr id="86" name="직사각형 85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TextBox 63"/>
            <p:cNvSpPr txBox="1">
              <a:spLocks noChangeArrowheads="1"/>
            </p:cNvSpPr>
            <p:nvPr/>
          </p:nvSpPr>
          <p:spPr bwMode="auto">
            <a:xfrm>
              <a:off x="665108" y="3001275"/>
              <a:ext cx="1218571" cy="31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중구명소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cxnSp>
        <p:nvCxnSpPr>
          <p:cNvPr id="90" name="직선 연결선 89"/>
          <p:cNvCxnSpPr/>
          <p:nvPr/>
        </p:nvCxnSpPr>
        <p:spPr>
          <a:xfrm>
            <a:off x="1475656" y="1808820"/>
            <a:ext cx="3024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직선 연결선 91"/>
          <p:cNvCxnSpPr/>
          <p:nvPr/>
        </p:nvCxnSpPr>
        <p:spPr>
          <a:xfrm>
            <a:off x="1475656" y="2168860"/>
            <a:ext cx="3024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51"/>
          <p:cNvSpPr txBox="1"/>
          <p:nvPr/>
        </p:nvSpPr>
        <p:spPr>
          <a:xfrm>
            <a:off x="5040000" y="1409643"/>
            <a:ext cx="3451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주메뉴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-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선택된 메뉴의 배경색깔과 폰트컬러가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바뀜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서브메뉴 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– </a:t>
            </a: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주메뉴를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클릭하면 나타나는 메뉴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지도 이미지 첨부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이동경로 이미지 디자인해서 첨부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3" name="TextBox 63"/>
          <p:cNvSpPr txBox="1">
            <a:spLocks noChangeArrowheads="1"/>
          </p:cNvSpPr>
          <p:nvPr/>
        </p:nvSpPr>
        <p:spPr bwMode="auto">
          <a:xfrm>
            <a:off x="492682" y="2528900"/>
            <a:ext cx="8389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800" dirty="0" smtClean="0">
                <a:latin typeface="나눔고딕" pitchFamily="50" charset="-127"/>
                <a:ea typeface="나눔고딕" pitchFamily="50" charset="-127"/>
              </a:rPr>
              <a:t>테마가 있는</a:t>
            </a:r>
            <a:endParaRPr lang="en-US" altLang="ko-KR" sz="800" dirty="0" smtClean="0">
              <a:latin typeface="나눔고딕" pitchFamily="50" charset="-127"/>
              <a:ea typeface="나눔고딕" pitchFamily="50" charset="-127"/>
            </a:endParaRPr>
          </a:p>
          <a:p>
            <a:pPr algn="ctr"/>
            <a:r>
              <a:rPr lang="ko-KR" altLang="en-US" sz="800" dirty="0" smtClean="0">
                <a:latin typeface="나눔고딕" pitchFamily="50" charset="-127"/>
                <a:ea typeface="나눔고딕" pitchFamily="50" charset="-127"/>
              </a:rPr>
              <a:t>골목길</a:t>
            </a:r>
            <a:endParaRPr lang="en-US" altLang="ko-KR" sz="800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2" name="TextBox 63"/>
          <p:cNvSpPr txBox="1">
            <a:spLocks noChangeArrowheads="1"/>
          </p:cNvSpPr>
          <p:nvPr/>
        </p:nvSpPr>
        <p:spPr bwMode="auto">
          <a:xfrm>
            <a:off x="492682" y="2888940"/>
            <a:ext cx="8389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800" dirty="0" smtClean="0">
                <a:latin typeface="나눔고딕" pitchFamily="50" charset="-127"/>
                <a:ea typeface="나눔고딕" pitchFamily="50" charset="-127"/>
              </a:rPr>
              <a:t>유명상권</a:t>
            </a:r>
            <a:r>
              <a:rPr lang="en-US" altLang="ko-KR" sz="800" dirty="0" smtClean="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800" dirty="0" smtClean="0">
                <a:latin typeface="나눔고딕" pitchFamily="50" charset="-127"/>
                <a:ea typeface="나눔고딕" pitchFamily="50" charset="-127"/>
              </a:rPr>
              <a:t>시장</a:t>
            </a:r>
            <a:endParaRPr lang="en-US" altLang="ko-KR" sz="800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3" name="TextBox 63"/>
          <p:cNvSpPr txBox="1">
            <a:spLocks noChangeArrowheads="1"/>
          </p:cNvSpPr>
          <p:nvPr/>
        </p:nvSpPr>
        <p:spPr bwMode="auto">
          <a:xfrm>
            <a:off x="492682" y="3104964"/>
            <a:ext cx="8389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800" dirty="0" smtClean="0">
                <a:solidFill>
                  <a:srgbClr val="0066B3"/>
                </a:solidFill>
                <a:latin typeface="나눔고딕" pitchFamily="50" charset="-127"/>
                <a:ea typeface="나눔고딕" pitchFamily="50" charset="-127"/>
              </a:rPr>
              <a:t>추천관광코스</a:t>
            </a:r>
            <a:endParaRPr lang="en-US" altLang="ko-KR" sz="800" dirty="0" smtClean="0">
              <a:solidFill>
                <a:srgbClr val="0066B3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115" name="직선 연결선 114"/>
          <p:cNvCxnSpPr/>
          <p:nvPr/>
        </p:nvCxnSpPr>
        <p:spPr>
          <a:xfrm>
            <a:off x="467544" y="249289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직선 연결선 122"/>
          <p:cNvCxnSpPr/>
          <p:nvPr/>
        </p:nvCxnSpPr>
        <p:spPr>
          <a:xfrm>
            <a:off x="467544" y="2888940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직선 연결선 123"/>
          <p:cNvCxnSpPr/>
          <p:nvPr/>
        </p:nvCxnSpPr>
        <p:spPr>
          <a:xfrm>
            <a:off x="467544" y="3104964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직선 연결선 124"/>
          <p:cNvCxnSpPr/>
          <p:nvPr/>
        </p:nvCxnSpPr>
        <p:spPr>
          <a:xfrm>
            <a:off x="467544" y="3320988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1403648" y="1592796"/>
            <a:ext cx="23663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홈 </a:t>
            </a:r>
            <a:r>
              <a:rPr lang="en-US" altLang="ko-KR" sz="800" dirty="0" smtClean="0"/>
              <a:t>&gt; Nice</a:t>
            </a:r>
            <a:r>
              <a:rPr lang="ko-KR" altLang="en-US" sz="800" dirty="0" smtClean="0"/>
              <a:t>중구탐방 </a:t>
            </a:r>
            <a:r>
              <a:rPr lang="en-US" altLang="ko-KR" sz="800" dirty="0" smtClean="0"/>
              <a:t>&gt; </a:t>
            </a:r>
            <a:r>
              <a:rPr lang="ko-KR" altLang="en-US" sz="800" dirty="0" smtClean="0"/>
              <a:t>추천관광코스 </a:t>
            </a:r>
            <a:r>
              <a:rPr lang="en-US" altLang="ko-KR" sz="800" dirty="0" smtClean="0"/>
              <a:t>&gt; </a:t>
            </a:r>
            <a:r>
              <a:rPr lang="ko-KR" altLang="en-US" sz="800" dirty="0" smtClean="0"/>
              <a:t>역사문화거리</a:t>
            </a:r>
            <a:endParaRPr lang="ko-KR" altLang="en-US" sz="1600" dirty="0"/>
          </a:p>
        </p:txBody>
      </p:sp>
      <p:sp>
        <p:nvSpPr>
          <p:cNvPr id="128" name="TextBox 63"/>
          <p:cNvSpPr txBox="1">
            <a:spLocks noChangeArrowheads="1"/>
          </p:cNvSpPr>
          <p:nvPr/>
        </p:nvSpPr>
        <p:spPr bwMode="auto">
          <a:xfrm>
            <a:off x="1403648" y="1844824"/>
            <a:ext cx="26642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400" b="1" dirty="0" smtClean="0">
                <a:latin typeface="나눔고딕" pitchFamily="50" charset="-127"/>
                <a:ea typeface="나눔고딕" pitchFamily="50" charset="-127"/>
              </a:rPr>
              <a:t>추천관광코스</a:t>
            </a:r>
            <a:endParaRPr lang="en-US" altLang="ko-KR" sz="1400" b="1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8" name="타원 77"/>
          <p:cNvSpPr/>
          <p:nvPr/>
        </p:nvSpPr>
        <p:spPr>
          <a:xfrm>
            <a:off x="359532" y="3068960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1</a:t>
            </a:r>
            <a:endParaRPr lang="ko-KR" altLang="en-US" sz="1200" dirty="0"/>
          </a:p>
        </p:txBody>
      </p:sp>
      <p:sp>
        <p:nvSpPr>
          <p:cNvPr id="81" name="직사각형 80"/>
          <p:cNvSpPr/>
          <p:nvPr/>
        </p:nvSpPr>
        <p:spPr>
          <a:xfrm>
            <a:off x="4283968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2" name="직사각형 81"/>
          <p:cNvSpPr/>
          <p:nvPr/>
        </p:nvSpPr>
        <p:spPr>
          <a:xfrm>
            <a:off x="2987824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3" name="직사각형 82"/>
          <p:cNvSpPr/>
          <p:nvPr/>
        </p:nvSpPr>
        <p:spPr>
          <a:xfrm>
            <a:off x="3311860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4" name="직사각형 83"/>
          <p:cNvSpPr/>
          <p:nvPr/>
        </p:nvSpPr>
        <p:spPr>
          <a:xfrm>
            <a:off x="3635896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5" name="직사각형 84"/>
          <p:cNvSpPr/>
          <p:nvPr/>
        </p:nvSpPr>
        <p:spPr>
          <a:xfrm>
            <a:off x="3959932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cxnSp>
        <p:nvCxnSpPr>
          <p:cNvPr id="88" name="직선 연결선 87"/>
          <p:cNvCxnSpPr/>
          <p:nvPr/>
        </p:nvCxnSpPr>
        <p:spPr>
          <a:xfrm>
            <a:off x="1475656" y="180882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직선 연결선 90"/>
          <p:cNvCxnSpPr/>
          <p:nvPr/>
        </p:nvCxnSpPr>
        <p:spPr>
          <a:xfrm>
            <a:off x="1475656" y="216886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467544" y="3356992"/>
            <a:ext cx="9877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900" dirty="0" smtClean="0">
                <a:solidFill>
                  <a:srgbClr val="0066B3"/>
                </a:solidFill>
              </a:rPr>
              <a:t>역사문화거리</a:t>
            </a:r>
          </a:p>
          <a:p>
            <a:pPr>
              <a:buFont typeface="Arial" pitchFamily="34" charset="0"/>
              <a:buChar char="•"/>
            </a:pPr>
            <a:r>
              <a:rPr lang="ko-KR" altLang="en-US" sz="900" dirty="0" smtClean="0"/>
              <a:t>쇼핑</a:t>
            </a:r>
            <a:r>
              <a:rPr lang="en-US" altLang="ko-KR" sz="900" dirty="0" smtClean="0"/>
              <a:t>/</a:t>
            </a:r>
            <a:r>
              <a:rPr lang="ko-KR" altLang="en-US" sz="900" dirty="0" smtClean="0"/>
              <a:t>풍물거리</a:t>
            </a:r>
          </a:p>
          <a:p>
            <a:pPr>
              <a:buFont typeface="Arial" pitchFamily="34" charset="0"/>
              <a:buChar char="•"/>
            </a:pPr>
            <a:r>
              <a:rPr lang="ko-KR" altLang="en-US" sz="900" dirty="0" smtClean="0"/>
              <a:t>먹거리거리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900" dirty="0" smtClean="0"/>
              <a:t>Scenic </a:t>
            </a:r>
            <a:r>
              <a:rPr lang="en-US" altLang="ko-KR" sz="900" dirty="0" err="1" smtClean="0"/>
              <a:t>Spol</a:t>
            </a:r>
            <a:endParaRPr lang="en-US" altLang="ko-KR" sz="900" dirty="0" smtClean="0"/>
          </a:p>
          <a:p>
            <a:pPr>
              <a:buFont typeface="Arial" pitchFamily="34" charset="0"/>
              <a:buChar char="•"/>
            </a:pPr>
            <a:r>
              <a:rPr lang="ko-KR" altLang="en-US" sz="900" dirty="0" smtClean="0"/>
              <a:t>야경투어</a:t>
            </a:r>
            <a:endParaRPr lang="en-US" altLang="ko-KR" sz="900" dirty="0" smtClean="0"/>
          </a:p>
          <a:p>
            <a:pPr>
              <a:buFont typeface="Arial" pitchFamily="34" charset="0"/>
              <a:buChar char="•"/>
            </a:pPr>
            <a:r>
              <a:rPr lang="ko-KR" altLang="en-US" sz="900" dirty="0" smtClean="0"/>
              <a:t>단기간핵심투어</a:t>
            </a:r>
            <a:endParaRPr lang="en-US" altLang="ko-KR" sz="900" dirty="0" smtClean="0"/>
          </a:p>
          <a:p>
            <a:pPr>
              <a:buFont typeface="Arial" pitchFamily="34" charset="0"/>
              <a:buChar char="•"/>
            </a:pPr>
            <a:r>
              <a:rPr lang="ko-KR" altLang="en-US" sz="900" dirty="0" smtClean="0"/>
              <a:t>완전정복투어</a:t>
            </a:r>
          </a:p>
          <a:p>
            <a:pPr>
              <a:buFont typeface="Arial" pitchFamily="34" charset="0"/>
              <a:buChar char="•"/>
            </a:pPr>
            <a:endParaRPr lang="ko-KR" altLang="en-US" sz="900" dirty="0"/>
          </a:p>
        </p:txBody>
      </p:sp>
      <p:cxnSp>
        <p:nvCxnSpPr>
          <p:cNvPr id="69" name="직선 연결선 68"/>
          <p:cNvCxnSpPr/>
          <p:nvPr/>
        </p:nvCxnSpPr>
        <p:spPr>
          <a:xfrm>
            <a:off x="467544" y="447311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1439652" y="2240868"/>
            <a:ext cx="1021433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50" dirty="0" smtClean="0"/>
              <a:t>●○ 코스 안내</a:t>
            </a:r>
            <a:endParaRPr lang="en-US" altLang="ko-KR" sz="1050" dirty="0" smtClean="0"/>
          </a:p>
          <a:p>
            <a:endParaRPr lang="en-US" altLang="ko-KR" sz="1050" dirty="0" smtClean="0"/>
          </a:p>
          <a:p>
            <a:r>
              <a:rPr lang="ko-KR" altLang="en-US" sz="1050" dirty="0" smtClean="0"/>
              <a:t>대상 </a:t>
            </a:r>
            <a:r>
              <a:rPr lang="en-US" altLang="ko-KR" sz="1050" dirty="0" smtClean="0"/>
              <a:t>: </a:t>
            </a:r>
            <a:endParaRPr lang="ko-KR" altLang="en-US" sz="1050" dirty="0" smtClean="0"/>
          </a:p>
        </p:txBody>
      </p:sp>
      <p:cxnSp>
        <p:nvCxnSpPr>
          <p:cNvPr id="77" name="직선 연결선 76"/>
          <p:cNvCxnSpPr/>
          <p:nvPr/>
        </p:nvCxnSpPr>
        <p:spPr>
          <a:xfrm>
            <a:off x="1511660" y="288894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직사각형 79"/>
          <p:cNvSpPr/>
          <p:nvPr/>
        </p:nvSpPr>
        <p:spPr>
          <a:xfrm>
            <a:off x="1511660" y="3248980"/>
            <a:ext cx="3168352" cy="1548172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solidFill>
                  <a:schemeClr val="tx1"/>
                </a:solidFill>
              </a:rPr>
              <a:t>이미지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93" name="직사각형 92"/>
          <p:cNvSpPr/>
          <p:nvPr/>
        </p:nvSpPr>
        <p:spPr>
          <a:xfrm>
            <a:off x="1511660" y="4797152"/>
            <a:ext cx="3168352" cy="54006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solidFill>
                  <a:schemeClr val="tx1"/>
                </a:solidFill>
              </a:rPr>
              <a:t>이동 경로 이미지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96" name="직사각형 95"/>
          <p:cNvSpPr/>
          <p:nvPr/>
        </p:nvSpPr>
        <p:spPr>
          <a:xfrm>
            <a:off x="1439652" y="2924944"/>
            <a:ext cx="110318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50" dirty="0" smtClean="0"/>
              <a:t>●○ </a:t>
            </a:r>
            <a:r>
              <a:rPr lang="en-US" altLang="ko-KR" sz="1050" dirty="0" smtClean="0"/>
              <a:t>2</a:t>
            </a:r>
            <a:r>
              <a:rPr lang="ko-KR" altLang="en-US" sz="1050" dirty="0" smtClean="0"/>
              <a:t>시간 코스</a:t>
            </a:r>
            <a:endParaRPr lang="en-US" altLang="ko-KR" sz="1050" dirty="0" smtClean="0"/>
          </a:p>
        </p:txBody>
      </p:sp>
      <p:sp>
        <p:nvSpPr>
          <p:cNvPr id="97" name="타원 96"/>
          <p:cNvSpPr/>
          <p:nvPr/>
        </p:nvSpPr>
        <p:spPr>
          <a:xfrm>
            <a:off x="359532" y="3501008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2</a:t>
            </a:r>
            <a:endParaRPr lang="ko-KR" altLang="en-US" sz="1200" dirty="0"/>
          </a:p>
        </p:txBody>
      </p:sp>
      <p:sp>
        <p:nvSpPr>
          <p:cNvPr id="98" name="타원 97"/>
          <p:cNvSpPr/>
          <p:nvPr/>
        </p:nvSpPr>
        <p:spPr>
          <a:xfrm>
            <a:off x="1403648" y="3176972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3</a:t>
            </a:r>
            <a:endParaRPr lang="ko-KR" altLang="en-US" sz="1200" dirty="0"/>
          </a:p>
        </p:txBody>
      </p:sp>
      <p:sp>
        <p:nvSpPr>
          <p:cNvPr id="99" name="타원 98"/>
          <p:cNvSpPr/>
          <p:nvPr/>
        </p:nvSpPr>
        <p:spPr>
          <a:xfrm>
            <a:off x="1403648" y="4761148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4</a:t>
            </a:r>
            <a:endParaRPr lang="ko-KR" altLang="en-US" sz="1200" dirty="0"/>
          </a:p>
        </p:txBody>
      </p:sp>
      <p:sp>
        <p:nvSpPr>
          <p:cNvPr id="106" name="TextBox 18"/>
          <p:cNvSpPr txBox="1">
            <a:spLocks noChangeArrowheads="1"/>
          </p:cNvSpPr>
          <p:nvPr/>
        </p:nvSpPr>
        <p:spPr bwMode="auto">
          <a:xfrm>
            <a:off x="1115616" y="1160748"/>
            <a:ext cx="37084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Nice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중구탐방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	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축제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      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문화탐방      테마갤러리   여행도우미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44"/>
          <p:cNvGrpSpPr/>
          <p:nvPr/>
        </p:nvGrpSpPr>
        <p:grpSpPr>
          <a:xfrm>
            <a:off x="5040052" y="1008000"/>
            <a:ext cx="3695957" cy="770975"/>
            <a:chOff x="4937130" y="2662227"/>
            <a:chExt cx="3906891" cy="770975"/>
          </a:xfrm>
        </p:grpSpPr>
        <p:sp>
          <p:nvSpPr>
            <p:cNvPr id="18" name="직사각형 17"/>
            <p:cNvSpPr/>
            <p:nvPr/>
          </p:nvSpPr>
          <p:spPr>
            <a:xfrm>
              <a:off x="4955388" y="2662227"/>
              <a:ext cx="1576214" cy="302390"/>
            </a:xfrm>
            <a:prstGeom prst="rect">
              <a:avLst/>
            </a:prstGeom>
            <a:solidFill>
              <a:srgbClr val="0066B3"/>
            </a:solidFill>
            <a:ln>
              <a:noFill/>
            </a:ln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서브 페이지 </a:t>
              </a:r>
              <a:r>
                <a:rPr lang="en-US" altLang="ko-KR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/ </a:t>
              </a: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화면설명</a:t>
              </a:r>
              <a:endParaRPr lang="ko-KR" altLang="en-US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TextBox 51"/>
            <p:cNvSpPr txBox="1"/>
            <p:nvPr/>
          </p:nvSpPr>
          <p:spPr>
            <a:xfrm>
              <a:off x="4937130" y="3063870"/>
              <a:ext cx="3906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200000"/>
                </a:lnSpc>
              </a:pP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3" name="제목 22"/>
          <p:cNvSpPr>
            <a:spLocks noGrp="1"/>
          </p:cNvSpPr>
          <p:nvPr>
            <p:ph type="title"/>
          </p:nvPr>
        </p:nvSpPr>
        <p:spPr>
          <a:xfrm>
            <a:off x="226951" y="124289"/>
            <a:ext cx="2076797" cy="584775"/>
          </a:xfrm>
        </p:spPr>
        <p:txBody>
          <a:bodyPr/>
          <a:lstStyle/>
          <a:p>
            <a:r>
              <a:rPr lang="ko-KR" altLang="en-US" smtClean="0"/>
              <a:t>서브구조도</a:t>
            </a:r>
            <a:endParaRPr lang="ko-KR" altLang="en-US"/>
          </a:p>
        </p:txBody>
      </p:sp>
      <p:grpSp>
        <p:nvGrpSpPr>
          <p:cNvPr id="3" name="그룹 28"/>
          <p:cNvGrpSpPr/>
          <p:nvPr/>
        </p:nvGrpSpPr>
        <p:grpSpPr>
          <a:xfrm>
            <a:off x="327423" y="728701"/>
            <a:ext cx="4514347" cy="5940659"/>
            <a:chOff x="327423" y="982629"/>
            <a:chExt cx="4514347" cy="5038794"/>
          </a:xfrm>
        </p:grpSpPr>
        <p:sp>
          <p:nvSpPr>
            <p:cNvPr id="31" name="직사각형 30"/>
            <p:cNvSpPr/>
            <p:nvPr/>
          </p:nvSpPr>
          <p:spPr>
            <a:xfrm>
              <a:off x="329055" y="982629"/>
              <a:ext cx="4512715" cy="503879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ko-KR" altLang="en-US" sz="1000" smtClean="0"/>
                <a:t>ㄷ</a:t>
              </a:r>
              <a:endParaRPr lang="ko-KR" altLang="en-US" sz="1000" dirty="0"/>
            </a:p>
          </p:txBody>
        </p:sp>
        <p:grpSp>
          <p:nvGrpSpPr>
            <p:cNvPr id="4" name="그룹 43"/>
            <p:cNvGrpSpPr/>
            <p:nvPr/>
          </p:nvGrpSpPr>
          <p:grpSpPr>
            <a:xfrm>
              <a:off x="327423" y="1268760"/>
              <a:ext cx="4514347" cy="4460559"/>
              <a:chOff x="327423" y="1268760"/>
              <a:chExt cx="4514347" cy="4460559"/>
            </a:xfrm>
          </p:grpSpPr>
          <p:cxnSp>
            <p:nvCxnSpPr>
              <p:cNvPr id="33" name="직선 연결선 32"/>
              <p:cNvCxnSpPr/>
              <p:nvPr/>
            </p:nvCxnSpPr>
            <p:spPr>
              <a:xfrm>
                <a:off x="327423" y="1268760"/>
                <a:ext cx="449999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직선 연결선 33"/>
              <p:cNvCxnSpPr/>
              <p:nvPr/>
            </p:nvCxnSpPr>
            <p:spPr>
              <a:xfrm>
                <a:off x="327423" y="5729319"/>
                <a:ext cx="45143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TextBox 17"/>
          <p:cNvSpPr txBox="1">
            <a:spLocks noChangeArrowheads="1"/>
          </p:cNvSpPr>
          <p:nvPr/>
        </p:nvSpPr>
        <p:spPr bwMode="auto">
          <a:xfrm>
            <a:off x="323528" y="1160748"/>
            <a:ext cx="483349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b="1" dirty="0">
                <a:latin typeface="나눔고딕" pitchFamily="50" charset="-127"/>
                <a:ea typeface="나눔고딕" pitchFamily="50" charset="-127"/>
              </a:rPr>
              <a:t>로고</a:t>
            </a:r>
          </a:p>
        </p:txBody>
      </p:sp>
      <p:sp>
        <p:nvSpPr>
          <p:cNvPr id="40" name="TextBox 27"/>
          <p:cNvSpPr txBox="1">
            <a:spLocks noChangeArrowheads="1"/>
          </p:cNvSpPr>
          <p:nvPr/>
        </p:nvSpPr>
        <p:spPr bwMode="auto">
          <a:xfrm>
            <a:off x="2123728" y="6381328"/>
            <a:ext cx="865700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>
                <a:latin typeface="나눔고딕" pitchFamily="50" charset="-127"/>
                <a:ea typeface="나눔고딕" pitchFamily="50" charset="-127"/>
              </a:rPr>
              <a:t>Copyright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64" name="직선 연결선 63"/>
          <p:cNvCxnSpPr/>
          <p:nvPr/>
        </p:nvCxnSpPr>
        <p:spPr>
          <a:xfrm>
            <a:off x="323528" y="1484784"/>
            <a:ext cx="44999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391980" y="770511"/>
            <a:ext cx="425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검색</a:t>
            </a:r>
            <a:endParaRPr lang="ko-KR" altLang="en-US" sz="1000" dirty="0"/>
          </a:p>
        </p:txBody>
      </p:sp>
      <p:grpSp>
        <p:nvGrpSpPr>
          <p:cNvPr id="5" name="그룹 68"/>
          <p:cNvGrpSpPr/>
          <p:nvPr/>
        </p:nvGrpSpPr>
        <p:grpSpPr>
          <a:xfrm>
            <a:off x="467544" y="1592796"/>
            <a:ext cx="864096" cy="576064"/>
            <a:chOff x="628596" y="2990843"/>
            <a:chExt cx="1255083" cy="584209"/>
          </a:xfrm>
        </p:grpSpPr>
        <p:sp>
          <p:nvSpPr>
            <p:cNvPr id="70" name="직사각형 69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TextBox 63"/>
            <p:cNvSpPr txBox="1">
              <a:spLocks noChangeArrowheads="1"/>
            </p:cNvSpPr>
            <p:nvPr/>
          </p:nvSpPr>
          <p:spPr bwMode="auto">
            <a:xfrm>
              <a:off x="665108" y="3100383"/>
              <a:ext cx="1218571" cy="374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900" dirty="0" smtClean="0">
                  <a:latin typeface="나눔고딕" pitchFamily="50" charset="-127"/>
                  <a:ea typeface="나눔고딕" pitchFamily="50" charset="-127"/>
                </a:rPr>
                <a:t>Nice</a:t>
              </a:r>
            </a:p>
            <a:p>
              <a:pPr algn="ctr"/>
              <a:r>
                <a:rPr lang="ko-KR" altLang="en-US" sz="900" dirty="0" smtClean="0">
                  <a:latin typeface="나눔고딕" pitchFamily="50" charset="-127"/>
                  <a:ea typeface="나눔고딕" pitchFamily="50" charset="-127"/>
                </a:rPr>
                <a:t>중구탐방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6" name="그룹 84"/>
          <p:cNvGrpSpPr/>
          <p:nvPr/>
        </p:nvGrpSpPr>
        <p:grpSpPr>
          <a:xfrm>
            <a:off x="467544" y="2168860"/>
            <a:ext cx="864096" cy="4032448"/>
            <a:chOff x="628596" y="2990843"/>
            <a:chExt cx="1255083" cy="584209"/>
          </a:xfrm>
        </p:grpSpPr>
        <p:sp>
          <p:nvSpPr>
            <p:cNvPr id="86" name="직사각형 85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TextBox 63"/>
            <p:cNvSpPr txBox="1">
              <a:spLocks noChangeArrowheads="1"/>
            </p:cNvSpPr>
            <p:nvPr/>
          </p:nvSpPr>
          <p:spPr bwMode="auto">
            <a:xfrm>
              <a:off x="665108" y="3001275"/>
              <a:ext cx="1218571" cy="31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중구명소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03" name="TextBox 63"/>
          <p:cNvSpPr txBox="1">
            <a:spLocks noChangeArrowheads="1"/>
          </p:cNvSpPr>
          <p:nvPr/>
        </p:nvSpPr>
        <p:spPr bwMode="auto">
          <a:xfrm>
            <a:off x="492682" y="2528900"/>
            <a:ext cx="8389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800" dirty="0" smtClean="0">
                <a:latin typeface="나눔고딕" pitchFamily="50" charset="-127"/>
                <a:ea typeface="나눔고딕" pitchFamily="50" charset="-127"/>
              </a:rPr>
              <a:t>테마가 있는</a:t>
            </a:r>
            <a:endParaRPr lang="en-US" altLang="ko-KR" sz="800" dirty="0" smtClean="0">
              <a:latin typeface="나눔고딕" pitchFamily="50" charset="-127"/>
              <a:ea typeface="나눔고딕" pitchFamily="50" charset="-127"/>
            </a:endParaRPr>
          </a:p>
          <a:p>
            <a:pPr algn="ctr"/>
            <a:r>
              <a:rPr lang="ko-KR" altLang="en-US" sz="800" dirty="0" smtClean="0">
                <a:latin typeface="나눔고딕" pitchFamily="50" charset="-127"/>
                <a:ea typeface="나눔고딕" pitchFamily="50" charset="-127"/>
              </a:rPr>
              <a:t>골목길</a:t>
            </a:r>
            <a:endParaRPr lang="en-US" altLang="ko-KR" sz="800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2" name="TextBox 63"/>
          <p:cNvSpPr txBox="1">
            <a:spLocks noChangeArrowheads="1"/>
          </p:cNvSpPr>
          <p:nvPr/>
        </p:nvSpPr>
        <p:spPr bwMode="auto">
          <a:xfrm>
            <a:off x="492682" y="2888940"/>
            <a:ext cx="8389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800" dirty="0" smtClean="0">
                <a:latin typeface="나눔고딕" pitchFamily="50" charset="-127"/>
                <a:ea typeface="나눔고딕" pitchFamily="50" charset="-127"/>
              </a:rPr>
              <a:t>유명상권</a:t>
            </a:r>
            <a:r>
              <a:rPr lang="en-US" altLang="ko-KR" sz="800" dirty="0" smtClean="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800" dirty="0" smtClean="0">
                <a:latin typeface="나눔고딕" pitchFamily="50" charset="-127"/>
                <a:ea typeface="나눔고딕" pitchFamily="50" charset="-127"/>
              </a:rPr>
              <a:t>시장</a:t>
            </a:r>
            <a:endParaRPr lang="en-US" altLang="ko-KR" sz="800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3" name="TextBox 63"/>
          <p:cNvSpPr txBox="1">
            <a:spLocks noChangeArrowheads="1"/>
          </p:cNvSpPr>
          <p:nvPr/>
        </p:nvSpPr>
        <p:spPr bwMode="auto">
          <a:xfrm>
            <a:off x="492682" y="3104964"/>
            <a:ext cx="8389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800" dirty="0" smtClean="0">
                <a:solidFill>
                  <a:srgbClr val="0066B3"/>
                </a:solidFill>
                <a:latin typeface="나눔고딕" pitchFamily="50" charset="-127"/>
                <a:ea typeface="나눔고딕" pitchFamily="50" charset="-127"/>
              </a:rPr>
              <a:t>추천관광코스</a:t>
            </a:r>
            <a:endParaRPr lang="en-US" altLang="ko-KR" sz="800" dirty="0" smtClean="0">
              <a:solidFill>
                <a:srgbClr val="0066B3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115" name="직선 연결선 114"/>
          <p:cNvCxnSpPr/>
          <p:nvPr/>
        </p:nvCxnSpPr>
        <p:spPr>
          <a:xfrm>
            <a:off x="467544" y="249289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직선 연결선 122"/>
          <p:cNvCxnSpPr/>
          <p:nvPr/>
        </p:nvCxnSpPr>
        <p:spPr>
          <a:xfrm>
            <a:off x="467544" y="2888940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직선 연결선 123"/>
          <p:cNvCxnSpPr/>
          <p:nvPr/>
        </p:nvCxnSpPr>
        <p:spPr>
          <a:xfrm>
            <a:off x="467544" y="3104964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직선 연결선 124"/>
          <p:cNvCxnSpPr/>
          <p:nvPr/>
        </p:nvCxnSpPr>
        <p:spPr>
          <a:xfrm>
            <a:off x="467544" y="3320988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431540" y="3356992"/>
            <a:ext cx="987771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900" dirty="0" smtClean="0"/>
              <a:t>역사문화거리</a:t>
            </a:r>
          </a:p>
          <a:p>
            <a:pPr>
              <a:buFont typeface="Arial" pitchFamily="34" charset="0"/>
              <a:buChar char="•"/>
            </a:pPr>
            <a:r>
              <a:rPr lang="ko-KR" altLang="en-US" sz="900" dirty="0" smtClean="0"/>
              <a:t>쇼핑</a:t>
            </a:r>
            <a:r>
              <a:rPr lang="en-US" altLang="ko-KR" sz="900" dirty="0" smtClean="0"/>
              <a:t>/</a:t>
            </a:r>
            <a:r>
              <a:rPr lang="ko-KR" altLang="en-US" sz="900" dirty="0" smtClean="0"/>
              <a:t>풍물거리</a:t>
            </a:r>
          </a:p>
          <a:p>
            <a:pPr>
              <a:buFont typeface="Arial" pitchFamily="34" charset="0"/>
              <a:buChar char="•"/>
            </a:pPr>
            <a:r>
              <a:rPr lang="ko-KR" altLang="en-US" sz="900" dirty="0" smtClean="0"/>
              <a:t>먹거리거리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900" dirty="0" smtClean="0"/>
              <a:t>Scenic </a:t>
            </a:r>
            <a:r>
              <a:rPr lang="en-US" altLang="ko-KR" sz="900" dirty="0" err="1" smtClean="0"/>
              <a:t>Spol</a:t>
            </a:r>
            <a:endParaRPr lang="en-US" altLang="ko-KR" sz="900" dirty="0" smtClean="0"/>
          </a:p>
          <a:p>
            <a:pPr>
              <a:buFont typeface="Arial" pitchFamily="34" charset="0"/>
              <a:buChar char="•"/>
            </a:pPr>
            <a:r>
              <a:rPr lang="ko-KR" altLang="en-US" sz="900" dirty="0" smtClean="0"/>
              <a:t>야경투어</a:t>
            </a:r>
            <a:endParaRPr lang="en-US" altLang="ko-KR" sz="900" dirty="0" smtClean="0"/>
          </a:p>
          <a:p>
            <a:pPr>
              <a:buFont typeface="Arial" pitchFamily="34" charset="0"/>
              <a:buChar char="•"/>
            </a:pPr>
            <a:r>
              <a:rPr lang="ko-KR" altLang="en-US" sz="900" dirty="0" smtClean="0"/>
              <a:t>단기간핵심투어</a:t>
            </a:r>
            <a:endParaRPr lang="en-US" altLang="ko-KR" sz="900" dirty="0" smtClean="0"/>
          </a:p>
          <a:p>
            <a:pPr>
              <a:buFont typeface="Arial" pitchFamily="34" charset="0"/>
              <a:buChar char="•"/>
            </a:pPr>
            <a:r>
              <a:rPr lang="ko-KR" altLang="en-US" sz="900" dirty="0" smtClean="0"/>
              <a:t>완전정복투어</a:t>
            </a:r>
            <a:endParaRPr lang="ko-KR" altLang="en-US" sz="900" dirty="0"/>
          </a:p>
        </p:txBody>
      </p:sp>
      <p:cxnSp>
        <p:nvCxnSpPr>
          <p:cNvPr id="69" name="직선 연결선 68"/>
          <p:cNvCxnSpPr/>
          <p:nvPr/>
        </p:nvCxnSpPr>
        <p:spPr>
          <a:xfrm>
            <a:off x="467544" y="447311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타원 47"/>
          <p:cNvSpPr/>
          <p:nvPr/>
        </p:nvSpPr>
        <p:spPr>
          <a:xfrm>
            <a:off x="1691680" y="1664804"/>
            <a:ext cx="1008112" cy="1008112"/>
          </a:xfrm>
          <a:prstGeom prst="ellipse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solidFill>
                  <a:schemeClr val="tx1"/>
                </a:solidFill>
              </a:rPr>
              <a:t>이미지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871700" y="2672916"/>
            <a:ext cx="6655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요약설명</a:t>
            </a:r>
            <a:endParaRPr lang="ko-KR" altLang="en-US" sz="1000" dirty="0"/>
          </a:p>
        </p:txBody>
      </p:sp>
      <p:sp>
        <p:nvSpPr>
          <p:cNvPr id="50" name="타원 49"/>
          <p:cNvSpPr/>
          <p:nvPr/>
        </p:nvSpPr>
        <p:spPr>
          <a:xfrm>
            <a:off x="3275856" y="1700808"/>
            <a:ext cx="1008112" cy="1008112"/>
          </a:xfrm>
          <a:prstGeom prst="ellipse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solidFill>
                  <a:schemeClr val="tx1"/>
                </a:solidFill>
              </a:rPr>
              <a:t>이미지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455876" y="2708920"/>
            <a:ext cx="6655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요약설명</a:t>
            </a:r>
            <a:endParaRPr lang="ko-KR" altLang="en-US" sz="1000" dirty="0"/>
          </a:p>
        </p:txBody>
      </p:sp>
      <p:sp>
        <p:nvSpPr>
          <p:cNvPr id="52" name="타원 51"/>
          <p:cNvSpPr/>
          <p:nvPr/>
        </p:nvSpPr>
        <p:spPr>
          <a:xfrm>
            <a:off x="1691680" y="2924944"/>
            <a:ext cx="1008112" cy="1008112"/>
          </a:xfrm>
          <a:prstGeom prst="ellipse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solidFill>
                  <a:schemeClr val="tx1"/>
                </a:solidFill>
              </a:rPr>
              <a:t>이미지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871700" y="3969060"/>
            <a:ext cx="6655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요약설명</a:t>
            </a:r>
            <a:endParaRPr lang="ko-KR" altLang="en-US" sz="1000" dirty="0"/>
          </a:p>
        </p:txBody>
      </p:sp>
      <p:sp>
        <p:nvSpPr>
          <p:cNvPr id="54" name="타원 53"/>
          <p:cNvSpPr/>
          <p:nvPr/>
        </p:nvSpPr>
        <p:spPr>
          <a:xfrm>
            <a:off x="3311860" y="2960948"/>
            <a:ext cx="1008112" cy="1008112"/>
          </a:xfrm>
          <a:prstGeom prst="ellipse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solidFill>
                  <a:schemeClr val="tx1"/>
                </a:solidFill>
              </a:rPr>
              <a:t>이미지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491880" y="4005064"/>
            <a:ext cx="6655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요약설명</a:t>
            </a:r>
            <a:endParaRPr lang="ko-KR" altLang="en-US" sz="1000" dirty="0"/>
          </a:p>
        </p:txBody>
      </p:sp>
      <p:sp>
        <p:nvSpPr>
          <p:cNvPr id="56" name="타원 55"/>
          <p:cNvSpPr/>
          <p:nvPr/>
        </p:nvSpPr>
        <p:spPr>
          <a:xfrm>
            <a:off x="1691680" y="4221088"/>
            <a:ext cx="1008112" cy="1008112"/>
          </a:xfrm>
          <a:prstGeom prst="ellipse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solidFill>
                  <a:schemeClr val="tx1"/>
                </a:solidFill>
              </a:rPr>
              <a:t>이미지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871700" y="5343019"/>
            <a:ext cx="6655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요약설명</a:t>
            </a:r>
            <a:endParaRPr lang="ko-KR" altLang="en-US" sz="1000" dirty="0"/>
          </a:p>
        </p:txBody>
      </p:sp>
      <p:sp>
        <p:nvSpPr>
          <p:cNvPr id="58" name="타원 57"/>
          <p:cNvSpPr/>
          <p:nvPr/>
        </p:nvSpPr>
        <p:spPr>
          <a:xfrm>
            <a:off x="3311860" y="4257092"/>
            <a:ext cx="1008112" cy="1008112"/>
          </a:xfrm>
          <a:prstGeom prst="ellipse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solidFill>
                  <a:schemeClr val="tx1"/>
                </a:solidFill>
              </a:rPr>
              <a:t>이미지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491880" y="5379023"/>
            <a:ext cx="6655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요약설명</a:t>
            </a:r>
            <a:endParaRPr lang="ko-KR" altLang="en-US" sz="1000" dirty="0"/>
          </a:p>
        </p:txBody>
      </p:sp>
      <p:sp>
        <p:nvSpPr>
          <p:cNvPr id="60" name="타원 59"/>
          <p:cNvSpPr/>
          <p:nvPr/>
        </p:nvSpPr>
        <p:spPr>
          <a:xfrm>
            <a:off x="1655676" y="2636912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2</a:t>
            </a:r>
            <a:endParaRPr lang="ko-KR" altLang="en-US" sz="1200" dirty="0"/>
          </a:p>
        </p:txBody>
      </p:sp>
      <p:sp>
        <p:nvSpPr>
          <p:cNvPr id="78" name="타원 77"/>
          <p:cNvSpPr/>
          <p:nvPr/>
        </p:nvSpPr>
        <p:spPr>
          <a:xfrm>
            <a:off x="1655676" y="1664804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1</a:t>
            </a:r>
            <a:endParaRPr lang="ko-KR" altLang="en-US" sz="1200" dirty="0"/>
          </a:p>
        </p:txBody>
      </p:sp>
      <p:sp>
        <p:nvSpPr>
          <p:cNvPr id="61" name="TextBox 51"/>
          <p:cNvSpPr txBox="1"/>
          <p:nvPr/>
        </p:nvSpPr>
        <p:spPr>
          <a:xfrm>
            <a:off x="5040000" y="1409643"/>
            <a:ext cx="3451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경로에 해당되는 장소 이미지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경로에 해당되는 장소의 요약 설명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62" name="직선 연결선 61"/>
          <p:cNvCxnSpPr/>
          <p:nvPr/>
        </p:nvCxnSpPr>
        <p:spPr>
          <a:xfrm>
            <a:off x="1475656" y="5805264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연결선 62"/>
          <p:cNvCxnSpPr/>
          <p:nvPr/>
        </p:nvCxnSpPr>
        <p:spPr>
          <a:xfrm>
            <a:off x="1475656" y="612930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439652" y="5877852"/>
            <a:ext cx="6655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만족도조사</a:t>
            </a:r>
            <a:endParaRPr lang="ko-KR" altLang="en-US" sz="800" dirty="0"/>
          </a:p>
        </p:txBody>
      </p:sp>
      <p:sp>
        <p:nvSpPr>
          <p:cNvPr id="73" name="TextBox 18"/>
          <p:cNvSpPr txBox="1">
            <a:spLocks noChangeArrowheads="1"/>
          </p:cNvSpPr>
          <p:nvPr/>
        </p:nvSpPr>
        <p:spPr bwMode="auto">
          <a:xfrm>
            <a:off x="1115616" y="1160748"/>
            <a:ext cx="37084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Nice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중구탐방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	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축제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      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문화탐방      테마갤러리   여행도우미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44"/>
          <p:cNvGrpSpPr/>
          <p:nvPr/>
        </p:nvGrpSpPr>
        <p:grpSpPr>
          <a:xfrm>
            <a:off x="5040052" y="1008000"/>
            <a:ext cx="3695957" cy="770975"/>
            <a:chOff x="4937130" y="2662227"/>
            <a:chExt cx="3906891" cy="770975"/>
          </a:xfrm>
        </p:grpSpPr>
        <p:sp>
          <p:nvSpPr>
            <p:cNvPr id="18" name="직사각형 17"/>
            <p:cNvSpPr/>
            <p:nvPr/>
          </p:nvSpPr>
          <p:spPr>
            <a:xfrm>
              <a:off x="4955388" y="2662227"/>
              <a:ext cx="1576214" cy="302390"/>
            </a:xfrm>
            <a:prstGeom prst="rect">
              <a:avLst/>
            </a:prstGeom>
            <a:solidFill>
              <a:srgbClr val="0066B3"/>
            </a:solidFill>
            <a:ln>
              <a:noFill/>
            </a:ln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서브 페이지 </a:t>
              </a:r>
              <a:r>
                <a:rPr lang="en-US" altLang="ko-KR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/ </a:t>
              </a: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화면설명</a:t>
              </a:r>
              <a:endParaRPr lang="ko-KR" altLang="en-US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TextBox 51"/>
            <p:cNvSpPr txBox="1"/>
            <p:nvPr/>
          </p:nvSpPr>
          <p:spPr>
            <a:xfrm>
              <a:off x="4937130" y="3063870"/>
              <a:ext cx="3906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200000"/>
                </a:lnSpc>
              </a:pP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3" name="제목 22"/>
          <p:cNvSpPr>
            <a:spLocks noGrp="1"/>
          </p:cNvSpPr>
          <p:nvPr>
            <p:ph type="title"/>
          </p:nvPr>
        </p:nvSpPr>
        <p:spPr>
          <a:xfrm>
            <a:off x="226951" y="124289"/>
            <a:ext cx="2076797" cy="584775"/>
          </a:xfrm>
        </p:spPr>
        <p:txBody>
          <a:bodyPr/>
          <a:lstStyle/>
          <a:p>
            <a:r>
              <a:rPr lang="ko-KR" altLang="en-US" smtClean="0"/>
              <a:t>서브구조도</a:t>
            </a:r>
            <a:endParaRPr lang="ko-KR" altLang="en-US"/>
          </a:p>
        </p:txBody>
      </p:sp>
      <p:grpSp>
        <p:nvGrpSpPr>
          <p:cNvPr id="3" name="그룹 28"/>
          <p:cNvGrpSpPr/>
          <p:nvPr/>
        </p:nvGrpSpPr>
        <p:grpSpPr>
          <a:xfrm>
            <a:off x="359532" y="728700"/>
            <a:ext cx="4514347" cy="5940659"/>
            <a:chOff x="327423" y="982629"/>
            <a:chExt cx="4514347" cy="5038794"/>
          </a:xfrm>
        </p:grpSpPr>
        <p:sp>
          <p:nvSpPr>
            <p:cNvPr id="31" name="직사각형 30"/>
            <p:cNvSpPr/>
            <p:nvPr/>
          </p:nvSpPr>
          <p:spPr>
            <a:xfrm>
              <a:off x="329055" y="982629"/>
              <a:ext cx="4512715" cy="503879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ko-KR" altLang="en-US" sz="1000" smtClean="0"/>
                <a:t>ㄷ</a:t>
              </a:r>
              <a:endParaRPr lang="ko-KR" altLang="en-US" sz="1000" dirty="0"/>
            </a:p>
          </p:txBody>
        </p:sp>
        <p:grpSp>
          <p:nvGrpSpPr>
            <p:cNvPr id="4" name="그룹 43"/>
            <p:cNvGrpSpPr/>
            <p:nvPr/>
          </p:nvGrpSpPr>
          <p:grpSpPr>
            <a:xfrm>
              <a:off x="327423" y="1268760"/>
              <a:ext cx="4514347" cy="4460559"/>
              <a:chOff x="327423" y="1268760"/>
              <a:chExt cx="4514347" cy="4460559"/>
            </a:xfrm>
          </p:grpSpPr>
          <p:cxnSp>
            <p:nvCxnSpPr>
              <p:cNvPr id="33" name="직선 연결선 32"/>
              <p:cNvCxnSpPr/>
              <p:nvPr/>
            </p:nvCxnSpPr>
            <p:spPr>
              <a:xfrm>
                <a:off x="327423" y="1268760"/>
                <a:ext cx="449999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직선 연결선 33"/>
              <p:cNvCxnSpPr/>
              <p:nvPr/>
            </p:nvCxnSpPr>
            <p:spPr>
              <a:xfrm>
                <a:off x="327423" y="5729319"/>
                <a:ext cx="45143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TextBox 17"/>
          <p:cNvSpPr txBox="1">
            <a:spLocks noChangeArrowheads="1"/>
          </p:cNvSpPr>
          <p:nvPr/>
        </p:nvSpPr>
        <p:spPr bwMode="auto">
          <a:xfrm>
            <a:off x="323528" y="1160748"/>
            <a:ext cx="483349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b="1" dirty="0">
                <a:latin typeface="나눔고딕" pitchFamily="50" charset="-127"/>
                <a:ea typeface="나눔고딕" pitchFamily="50" charset="-127"/>
              </a:rPr>
              <a:t>로고</a:t>
            </a:r>
          </a:p>
        </p:txBody>
      </p:sp>
      <p:sp>
        <p:nvSpPr>
          <p:cNvPr id="40" name="TextBox 27"/>
          <p:cNvSpPr txBox="1">
            <a:spLocks noChangeArrowheads="1"/>
          </p:cNvSpPr>
          <p:nvPr/>
        </p:nvSpPr>
        <p:spPr bwMode="auto">
          <a:xfrm>
            <a:off x="2123728" y="6381328"/>
            <a:ext cx="865700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>
                <a:latin typeface="나눔고딕" pitchFamily="50" charset="-127"/>
                <a:ea typeface="나눔고딕" pitchFamily="50" charset="-127"/>
              </a:rPr>
              <a:t>Copyright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64" name="직선 연결선 63"/>
          <p:cNvCxnSpPr/>
          <p:nvPr/>
        </p:nvCxnSpPr>
        <p:spPr>
          <a:xfrm>
            <a:off x="360033" y="1484784"/>
            <a:ext cx="44999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391980" y="800708"/>
            <a:ext cx="425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검색</a:t>
            </a:r>
            <a:endParaRPr lang="ko-KR" altLang="en-US" sz="1000" dirty="0"/>
          </a:p>
        </p:txBody>
      </p:sp>
      <p:grpSp>
        <p:nvGrpSpPr>
          <p:cNvPr id="5" name="그룹 68"/>
          <p:cNvGrpSpPr/>
          <p:nvPr/>
        </p:nvGrpSpPr>
        <p:grpSpPr>
          <a:xfrm>
            <a:off x="467544" y="1592796"/>
            <a:ext cx="864096" cy="576064"/>
            <a:chOff x="628596" y="2990843"/>
            <a:chExt cx="1255083" cy="584209"/>
          </a:xfrm>
        </p:grpSpPr>
        <p:sp>
          <p:nvSpPr>
            <p:cNvPr id="70" name="직사각형 69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TextBox 63"/>
            <p:cNvSpPr txBox="1">
              <a:spLocks noChangeArrowheads="1"/>
            </p:cNvSpPr>
            <p:nvPr/>
          </p:nvSpPr>
          <p:spPr bwMode="auto">
            <a:xfrm>
              <a:off x="665108" y="3158391"/>
              <a:ext cx="1218571" cy="23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900" dirty="0" smtClean="0">
                  <a:latin typeface="나눔고딕" pitchFamily="50" charset="-127"/>
                  <a:ea typeface="나눔고딕" pitchFamily="50" charset="-127"/>
                </a:rPr>
                <a:t>축제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6" name="그룹 84"/>
          <p:cNvGrpSpPr/>
          <p:nvPr/>
        </p:nvGrpSpPr>
        <p:grpSpPr>
          <a:xfrm>
            <a:off x="384670" y="2168860"/>
            <a:ext cx="1018978" cy="4032448"/>
            <a:chOff x="508223" y="2990843"/>
            <a:chExt cx="1480046" cy="584209"/>
          </a:xfrm>
        </p:grpSpPr>
        <p:sp>
          <p:nvSpPr>
            <p:cNvPr id="86" name="직사각형 85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TextBox 63"/>
            <p:cNvSpPr txBox="1">
              <a:spLocks noChangeArrowheads="1"/>
            </p:cNvSpPr>
            <p:nvPr/>
          </p:nvSpPr>
          <p:spPr bwMode="auto">
            <a:xfrm>
              <a:off x="508223" y="2996059"/>
              <a:ext cx="1480046" cy="263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solidFill>
                    <a:srgbClr val="0066B3"/>
                  </a:solidFill>
                  <a:latin typeface="나눔고딕" pitchFamily="50" charset="-127"/>
                  <a:ea typeface="나눔고딕" pitchFamily="50" charset="-127"/>
                </a:rPr>
                <a:t>한일문화 교류축제</a:t>
              </a:r>
              <a:endParaRPr lang="en-US" altLang="ko-KR" sz="800" dirty="0" smtClean="0">
                <a:solidFill>
                  <a:srgbClr val="0066B3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부산연등축제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중구민의 달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부산국제영화제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부산자갈치축제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err="1" smtClean="0">
                  <a:latin typeface="나눔고딕" pitchFamily="50" charset="-127"/>
                  <a:ea typeface="나눔고딕" pitchFamily="50" charset="-127"/>
                </a:rPr>
                <a:t>보수동책방골목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err="1" smtClean="0">
                  <a:latin typeface="나눔고딕" pitchFamily="50" charset="-127"/>
                  <a:ea typeface="나눔고딕" pitchFamily="50" charset="-127"/>
                </a:rPr>
                <a:t>크리스트리축제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cxnSp>
        <p:nvCxnSpPr>
          <p:cNvPr id="90" name="직선 연결선 89"/>
          <p:cNvCxnSpPr/>
          <p:nvPr/>
        </p:nvCxnSpPr>
        <p:spPr>
          <a:xfrm>
            <a:off x="1475656" y="1808820"/>
            <a:ext cx="3024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직선 연결선 91"/>
          <p:cNvCxnSpPr/>
          <p:nvPr/>
        </p:nvCxnSpPr>
        <p:spPr>
          <a:xfrm>
            <a:off x="1475656" y="2168860"/>
            <a:ext cx="3024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51"/>
          <p:cNvSpPr txBox="1"/>
          <p:nvPr/>
        </p:nvSpPr>
        <p:spPr>
          <a:xfrm>
            <a:off x="5040000" y="1409643"/>
            <a:ext cx="3451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슬라이드 이미지가 들어감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갤러리 사진 </a:t>
            </a: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볼수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있음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현재 페이지 축제 내용 입력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축제에 대한 정보 입력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</a:pP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	(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일시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장소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주최주관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후원 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)</a:t>
            </a:r>
          </a:p>
        </p:txBody>
      </p:sp>
      <p:cxnSp>
        <p:nvCxnSpPr>
          <p:cNvPr id="115" name="직선 연결선 114"/>
          <p:cNvCxnSpPr/>
          <p:nvPr/>
        </p:nvCxnSpPr>
        <p:spPr>
          <a:xfrm>
            <a:off x="467544" y="249289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1403648" y="1592796"/>
            <a:ext cx="15279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홈  </a:t>
            </a:r>
            <a:r>
              <a:rPr lang="en-US" altLang="ko-KR" sz="800" dirty="0" smtClean="0"/>
              <a:t>&gt; </a:t>
            </a:r>
            <a:r>
              <a:rPr lang="ko-KR" altLang="en-US" sz="800" dirty="0" smtClean="0"/>
              <a:t>축제 </a:t>
            </a:r>
            <a:r>
              <a:rPr lang="en-US" altLang="ko-KR" sz="800" dirty="0" smtClean="0"/>
              <a:t>&gt; </a:t>
            </a:r>
            <a:r>
              <a:rPr lang="ko-KR" altLang="en-US" sz="800" dirty="0" smtClean="0"/>
              <a:t>한일문화 교류축제</a:t>
            </a:r>
            <a:endParaRPr lang="ko-KR" altLang="en-US" sz="1600" dirty="0"/>
          </a:p>
        </p:txBody>
      </p:sp>
      <p:sp>
        <p:nvSpPr>
          <p:cNvPr id="128" name="TextBox 63"/>
          <p:cNvSpPr txBox="1">
            <a:spLocks noChangeArrowheads="1"/>
          </p:cNvSpPr>
          <p:nvPr/>
        </p:nvSpPr>
        <p:spPr bwMode="auto">
          <a:xfrm>
            <a:off x="1403648" y="1844824"/>
            <a:ext cx="26642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400" b="1" dirty="0" smtClean="0">
                <a:latin typeface="나눔고딕" pitchFamily="50" charset="-127"/>
                <a:ea typeface="나눔고딕" pitchFamily="50" charset="-127"/>
              </a:rPr>
              <a:t>한일문화 교류축제</a:t>
            </a:r>
            <a:endParaRPr lang="en-US" altLang="ko-KR" sz="1400" b="1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1" name="직사각형 80"/>
          <p:cNvSpPr/>
          <p:nvPr/>
        </p:nvSpPr>
        <p:spPr>
          <a:xfrm>
            <a:off x="4283968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2" name="직사각형 81"/>
          <p:cNvSpPr/>
          <p:nvPr/>
        </p:nvSpPr>
        <p:spPr>
          <a:xfrm>
            <a:off x="2987824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3" name="직사각형 82"/>
          <p:cNvSpPr/>
          <p:nvPr/>
        </p:nvSpPr>
        <p:spPr>
          <a:xfrm>
            <a:off x="3311860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4" name="직사각형 83"/>
          <p:cNvSpPr/>
          <p:nvPr/>
        </p:nvSpPr>
        <p:spPr>
          <a:xfrm>
            <a:off x="3635896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5" name="직사각형 84"/>
          <p:cNvSpPr/>
          <p:nvPr/>
        </p:nvSpPr>
        <p:spPr>
          <a:xfrm>
            <a:off x="3959932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cxnSp>
        <p:nvCxnSpPr>
          <p:cNvPr id="88" name="직선 연결선 87"/>
          <p:cNvCxnSpPr/>
          <p:nvPr/>
        </p:nvCxnSpPr>
        <p:spPr>
          <a:xfrm>
            <a:off x="1475656" y="180882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직선 연결선 90"/>
          <p:cNvCxnSpPr/>
          <p:nvPr/>
        </p:nvCxnSpPr>
        <p:spPr>
          <a:xfrm>
            <a:off x="1475656" y="216886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/>
          <p:cNvCxnSpPr/>
          <p:nvPr/>
        </p:nvCxnSpPr>
        <p:spPr>
          <a:xfrm>
            <a:off x="467544" y="2780928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55"/>
          <p:cNvCxnSpPr/>
          <p:nvPr/>
        </p:nvCxnSpPr>
        <p:spPr>
          <a:xfrm>
            <a:off x="467544" y="2996952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 56"/>
          <p:cNvCxnSpPr/>
          <p:nvPr/>
        </p:nvCxnSpPr>
        <p:spPr>
          <a:xfrm>
            <a:off x="467544" y="3248980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연결선 57"/>
          <p:cNvCxnSpPr/>
          <p:nvPr/>
        </p:nvCxnSpPr>
        <p:spPr>
          <a:xfrm>
            <a:off x="467544" y="3501008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직선 연결선 58"/>
          <p:cNvCxnSpPr/>
          <p:nvPr/>
        </p:nvCxnSpPr>
        <p:spPr>
          <a:xfrm>
            <a:off x="467544" y="375303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연결선 59"/>
          <p:cNvCxnSpPr/>
          <p:nvPr/>
        </p:nvCxnSpPr>
        <p:spPr>
          <a:xfrm>
            <a:off x="467544" y="4041068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직사각형 60"/>
          <p:cNvSpPr/>
          <p:nvPr/>
        </p:nvSpPr>
        <p:spPr>
          <a:xfrm>
            <a:off x="1511660" y="2312876"/>
            <a:ext cx="3168352" cy="1548172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solidFill>
                  <a:schemeClr val="tx1"/>
                </a:solidFill>
              </a:rPr>
              <a:t>슬라이드 이미지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cxnSp>
        <p:nvCxnSpPr>
          <p:cNvPr id="62" name="직선 연결선 61"/>
          <p:cNvCxnSpPr/>
          <p:nvPr/>
        </p:nvCxnSpPr>
        <p:spPr>
          <a:xfrm>
            <a:off x="1475656" y="432910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439652" y="4365104"/>
            <a:ext cx="4251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개요</a:t>
            </a:r>
            <a:endParaRPr lang="ko-KR" altLang="en-US" sz="1000" dirty="0"/>
          </a:p>
        </p:txBody>
      </p:sp>
      <p:cxnSp>
        <p:nvCxnSpPr>
          <p:cNvPr id="105" name="직선 연결선 104"/>
          <p:cNvCxnSpPr/>
          <p:nvPr/>
        </p:nvCxnSpPr>
        <p:spPr>
          <a:xfrm>
            <a:off x="1475656" y="5877272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직선 연결선 105"/>
          <p:cNvCxnSpPr/>
          <p:nvPr/>
        </p:nvCxnSpPr>
        <p:spPr>
          <a:xfrm>
            <a:off x="1475656" y="6201308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1439652" y="5949860"/>
            <a:ext cx="6655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만족도조사</a:t>
            </a:r>
            <a:endParaRPr lang="ko-KR" altLang="en-US" sz="800" dirty="0"/>
          </a:p>
        </p:txBody>
      </p:sp>
      <p:sp>
        <p:nvSpPr>
          <p:cNvPr id="78" name="타원 77"/>
          <p:cNvSpPr/>
          <p:nvPr/>
        </p:nvSpPr>
        <p:spPr>
          <a:xfrm>
            <a:off x="1403648" y="2204864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1</a:t>
            </a:r>
            <a:endParaRPr lang="ko-KR" altLang="en-US" sz="1200" dirty="0"/>
          </a:p>
        </p:txBody>
      </p:sp>
      <p:sp>
        <p:nvSpPr>
          <p:cNvPr id="99" name="타원 98"/>
          <p:cNvSpPr/>
          <p:nvPr/>
        </p:nvSpPr>
        <p:spPr>
          <a:xfrm>
            <a:off x="1799692" y="4365104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3</a:t>
            </a:r>
            <a:endParaRPr lang="ko-KR" altLang="en-US" sz="1200" dirty="0"/>
          </a:p>
        </p:txBody>
      </p:sp>
      <p:sp>
        <p:nvSpPr>
          <p:cNvPr id="63" name="TextBox 62"/>
          <p:cNvSpPr txBox="1"/>
          <p:nvPr/>
        </p:nvSpPr>
        <p:spPr>
          <a:xfrm>
            <a:off x="1439652" y="3897052"/>
            <a:ext cx="1181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 smtClean="0"/>
              <a:t>한일문화 교류축제</a:t>
            </a:r>
            <a:endParaRPr lang="en-US" altLang="ko-KR" sz="1000" b="1" dirty="0" smtClean="0"/>
          </a:p>
          <a:p>
            <a:r>
              <a:rPr lang="ko-KR" altLang="en-US" sz="1000" dirty="0" smtClean="0"/>
              <a:t>축제 텍스트</a:t>
            </a:r>
            <a:endParaRPr lang="ko-KR" altLang="en-US" sz="1000" dirty="0"/>
          </a:p>
        </p:txBody>
      </p:sp>
      <p:sp>
        <p:nvSpPr>
          <p:cNvPr id="97" name="타원 96"/>
          <p:cNvSpPr/>
          <p:nvPr/>
        </p:nvSpPr>
        <p:spPr>
          <a:xfrm>
            <a:off x="2555776" y="3897052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2</a:t>
            </a:r>
            <a:endParaRPr lang="ko-KR" altLang="en-US" sz="1200" dirty="0"/>
          </a:p>
        </p:txBody>
      </p:sp>
      <p:sp>
        <p:nvSpPr>
          <p:cNvPr id="109" name="TextBox 18"/>
          <p:cNvSpPr txBox="1">
            <a:spLocks noChangeArrowheads="1"/>
          </p:cNvSpPr>
          <p:nvPr/>
        </p:nvSpPr>
        <p:spPr bwMode="auto">
          <a:xfrm>
            <a:off x="1115616" y="1160748"/>
            <a:ext cx="37084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Nice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중구탐방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	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축제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      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문화탐방      테마갤러리   여행도우미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44"/>
          <p:cNvGrpSpPr/>
          <p:nvPr/>
        </p:nvGrpSpPr>
        <p:grpSpPr>
          <a:xfrm>
            <a:off x="5040052" y="1008000"/>
            <a:ext cx="3695957" cy="770975"/>
            <a:chOff x="4937130" y="2662227"/>
            <a:chExt cx="3906891" cy="770975"/>
          </a:xfrm>
        </p:grpSpPr>
        <p:sp>
          <p:nvSpPr>
            <p:cNvPr id="18" name="직사각형 17"/>
            <p:cNvSpPr/>
            <p:nvPr/>
          </p:nvSpPr>
          <p:spPr>
            <a:xfrm>
              <a:off x="4955388" y="2662227"/>
              <a:ext cx="1576214" cy="302390"/>
            </a:xfrm>
            <a:prstGeom prst="rect">
              <a:avLst/>
            </a:prstGeom>
            <a:solidFill>
              <a:srgbClr val="0066B3"/>
            </a:solidFill>
            <a:ln>
              <a:noFill/>
            </a:ln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서브 페이지 </a:t>
              </a:r>
              <a:r>
                <a:rPr lang="en-US" altLang="ko-KR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/ </a:t>
              </a: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화면설명</a:t>
              </a:r>
              <a:endParaRPr lang="ko-KR" altLang="en-US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TextBox 51"/>
            <p:cNvSpPr txBox="1"/>
            <p:nvPr/>
          </p:nvSpPr>
          <p:spPr>
            <a:xfrm>
              <a:off x="4937130" y="3063870"/>
              <a:ext cx="3906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200000"/>
                </a:lnSpc>
              </a:pP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3" name="제목 22"/>
          <p:cNvSpPr>
            <a:spLocks noGrp="1"/>
          </p:cNvSpPr>
          <p:nvPr>
            <p:ph type="title"/>
          </p:nvPr>
        </p:nvSpPr>
        <p:spPr>
          <a:xfrm>
            <a:off x="226951" y="124289"/>
            <a:ext cx="2076797" cy="584775"/>
          </a:xfrm>
        </p:spPr>
        <p:txBody>
          <a:bodyPr/>
          <a:lstStyle/>
          <a:p>
            <a:r>
              <a:rPr lang="ko-KR" altLang="en-US" smtClean="0"/>
              <a:t>서브구조도</a:t>
            </a:r>
            <a:endParaRPr lang="ko-KR" altLang="en-US"/>
          </a:p>
        </p:txBody>
      </p:sp>
      <p:grpSp>
        <p:nvGrpSpPr>
          <p:cNvPr id="3" name="그룹 28"/>
          <p:cNvGrpSpPr/>
          <p:nvPr/>
        </p:nvGrpSpPr>
        <p:grpSpPr>
          <a:xfrm>
            <a:off x="359532" y="728700"/>
            <a:ext cx="4514347" cy="5940659"/>
            <a:chOff x="327423" y="982629"/>
            <a:chExt cx="4514347" cy="5038794"/>
          </a:xfrm>
        </p:grpSpPr>
        <p:sp>
          <p:nvSpPr>
            <p:cNvPr id="31" name="직사각형 30"/>
            <p:cNvSpPr/>
            <p:nvPr/>
          </p:nvSpPr>
          <p:spPr>
            <a:xfrm>
              <a:off x="329055" y="982629"/>
              <a:ext cx="4512715" cy="503879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ko-KR" altLang="en-US" sz="1000" smtClean="0"/>
                <a:t>ㄷ</a:t>
              </a:r>
              <a:endParaRPr lang="ko-KR" altLang="en-US" sz="1000" dirty="0"/>
            </a:p>
          </p:txBody>
        </p:sp>
        <p:grpSp>
          <p:nvGrpSpPr>
            <p:cNvPr id="4" name="그룹 43"/>
            <p:cNvGrpSpPr/>
            <p:nvPr/>
          </p:nvGrpSpPr>
          <p:grpSpPr>
            <a:xfrm>
              <a:off x="327423" y="1268760"/>
              <a:ext cx="4514347" cy="4460559"/>
              <a:chOff x="327423" y="1268760"/>
              <a:chExt cx="4514347" cy="4460559"/>
            </a:xfrm>
          </p:grpSpPr>
          <p:cxnSp>
            <p:nvCxnSpPr>
              <p:cNvPr id="33" name="직선 연결선 32"/>
              <p:cNvCxnSpPr/>
              <p:nvPr/>
            </p:nvCxnSpPr>
            <p:spPr>
              <a:xfrm>
                <a:off x="327423" y="1268760"/>
                <a:ext cx="449999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직선 연결선 33"/>
              <p:cNvCxnSpPr/>
              <p:nvPr/>
            </p:nvCxnSpPr>
            <p:spPr>
              <a:xfrm>
                <a:off x="327423" y="5729319"/>
                <a:ext cx="45143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TextBox 17"/>
          <p:cNvSpPr txBox="1">
            <a:spLocks noChangeArrowheads="1"/>
          </p:cNvSpPr>
          <p:nvPr/>
        </p:nvSpPr>
        <p:spPr bwMode="auto">
          <a:xfrm>
            <a:off x="323528" y="1160748"/>
            <a:ext cx="483349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b="1" dirty="0">
                <a:latin typeface="나눔고딕" pitchFamily="50" charset="-127"/>
                <a:ea typeface="나눔고딕" pitchFamily="50" charset="-127"/>
              </a:rPr>
              <a:t>로고</a:t>
            </a:r>
          </a:p>
        </p:txBody>
      </p:sp>
      <p:sp>
        <p:nvSpPr>
          <p:cNvPr id="40" name="TextBox 27"/>
          <p:cNvSpPr txBox="1">
            <a:spLocks noChangeArrowheads="1"/>
          </p:cNvSpPr>
          <p:nvPr/>
        </p:nvSpPr>
        <p:spPr bwMode="auto">
          <a:xfrm>
            <a:off x="2123728" y="6381328"/>
            <a:ext cx="865700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>
                <a:latin typeface="나눔고딕" pitchFamily="50" charset="-127"/>
                <a:ea typeface="나눔고딕" pitchFamily="50" charset="-127"/>
              </a:rPr>
              <a:t>Copyright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64" name="직선 연결선 63"/>
          <p:cNvCxnSpPr/>
          <p:nvPr/>
        </p:nvCxnSpPr>
        <p:spPr>
          <a:xfrm>
            <a:off x="360033" y="1484784"/>
            <a:ext cx="44999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391980" y="800708"/>
            <a:ext cx="425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검색</a:t>
            </a:r>
            <a:endParaRPr lang="ko-KR" altLang="en-US" sz="1000" dirty="0"/>
          </a:p>
        </p:txBody>
      </p:sp>
      <p:grpSp>
        <p:nvGrpSpPr>
          <p:cNvPr id="5" name="그룹 68"/>
          <p:cNvGrpSpPr/>
          <p:nvPr/>
        </p:nvGrpSpPr>
        <p:grpSpPr>
          <a:xfrm>
            <a:off x="467544" y="1592796"/>
            <a:ext cx="864096" cy="576064"/>
            <a:chOff x="628596" y="2990843"/>
            <a:chExt cx="1255083" cy="584209"/>
          </a:xfrm>
        </p:grpSpPr>
        <p:sp>
          <p:nvSpPr>
            <p:cNvPr id="70" name="직사각형 69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TextBox 63"/>
            <p:cNvSpPr txBox="1">
              <a:spLocks noChangeArrowheads="1"/>
            </p:cNvSpPr>
            <p:nvPr/>
          </p:nvSpPr>
          <p:spPr bwMode="auto">
            <a:xfrm>
              <a:off x="665108" y="3158391"/>
              <a:ext cx="1218571" cy="23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900" dirty="0" smtClean="0">
                  <a:latin typeface="나눔고딕" pitchFamily="50" charset="-127"/>
                  <a:ea typeface="나눔고딕" pitchFamily="50" charset="-127"/>
                </a:rPr>
                <a:t>축제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6" name="그룹 84"/>
          <p:cNvGrpSpPr/>
          <p:nvPr/>
        </p:nvGrpSpPr>
        <p:grpSpPr>
          <a:xfrm>
            <a:off x="384670" y="2168860"/>
            <a:ext cx="1018978" cy="4032448"/>
            <a:chOff x="508223" y="2990843"/>
            <a:chExt cx="1480046" cy="584209"/>
          </a:xfrm>
        </p:grpSpPr>
        <p:sp>
          <p:nvSpPr>
            <p:cNvPr id="86" name="직사각형 85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TextBox 63"/>
            <p:cNvSpPr txBox="1">
              <a:spLocks noChangeArrowheads="1"/>
            </p:cNvSpPr>
            <p:nvPr/>
          </p:nvSpPr>
          <p:spPr bwMode="auto">
            <a:xfrm>
              <a:off x="508223" y="2996059"/>
              <a:ext cx="1480046" cy="263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한일문화 교류축제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solidFill>
                    <a:srgbClr val="0066B3"/>
                  </a:solidFill>
                  <a:latin typeface="나눔고딕" pitchFamily="50" charset="-127"/>
                  <a:ea typeface="나눔고딕" pitchFamily="50" charset="-127"/>
                </a:rPr>
                <a:t>부산연등축제</a:t>
              </a:r>
              <a:endParaRPr lang="en-US" altLang="ko-KR" sz="800" dirty="0" smtClean="0">
                <a:solidFill>
                  <a:srgbClr val="0066B3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중구민의 달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부산국제영화제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부산자갈치축제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err="1" smtClean="0">
                  <a:latin typeface="나눔고딕" pitchFamily="50" charset="-127"/>
                  <a:ea typeface="나눔고딕" pitchFamily="50" charset="-127"/>
                </a:rPr>
                <a:t>보수동책방골목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err="1" smtClean="0">
                  <a:latin typeface="나눔고딕" pitchFamily="50" charset="-127"/>
                  <a:ea typeface="나눔고딕" pitchFamily="50" charset="-127"/>
                </a:rPr>
                <a:t>크리스트리축제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cxnSp>
        <p:nvCxnSpPr>
          <p:cNvPr id="90" name="직선 연결선 89"/>
          <p:cNvCxnSpPr/>
          <p:nvPr/>
        </p:nvCxnSpPr>
        <p:spPr>
          <a:xfrm>
            <a:off x="1475656" y="1808820"/>
            <a:ext cx="3024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직선 연결선 91"/>
          <p:cNvCxnSpPr/>
          <p:nvPr/>
        </p:nvCxnSpPr>
        <p:spPr>
          <a:xfrm>
            <a:off x="1475656" y="2168860"/>
            <a:ext cx="3024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51"/>
          <p:cNvSpPr txBox="1"/>
          <p:nvPr/>
        </p:nvSpPr>
        <p:spPr>
          <a:xfrm>
            <a:off x="5040000" y="1409643"/>
            <a:ext cx="3451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슬라이드 이미지가 들어감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갤러리 사진 </a:t>
            </a: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볼수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있음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현재 페이지 축제 내용 입력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축제에 대한 정보 입력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</a:pP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	(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일시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장소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주최주관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후원 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)</a:t>
            </a:r>
          </a:p>
        </p:txBody>
      </p:sp>
      <p:cxnSp>
        <p:nvCxnSpPr>
          <p:cNvPr id="115" name="직선 연결선 114"/>
          <p:cNvCxnSpPr/>
          <p:nvPr/>
        </p:nvCxnSpPr>
        <p:spPr>
          <a:xfrm>
            <a:off x="467544" y="249289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1403648" y="1592796"/>
            <a:ext cx="13067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홈  </a:t>
            </a:r>
            <a:r>
              <a:rPr lang="en-US" altLang="ko-KR" sz="800" dirty="0" smtClean="0"/>
              <a:t>&gt; </a:t>
            </a:r>
            <a:r>
              <a:rPr lang="ko-KR" altLang="en-US" sz="800" dirty="0" smtClean="0"/>
              <a:t>축제 </a:t>
            </a:r>
            <a:r>
              <a:rPr lang="en-US" altLang="ko-KR" sz="800" dirty="0" smtClean="0"/>
              <a:t>&gt; </a:t>
            </a:r>
            <a:r>
              <a:rPr lang="ko-KR" altLang="en-US" sz="800" dirty="0" smtClean="0"/>
              <a:t>부산연등축제</a:t>
            </a:r>
            <a:endParaRPr lang="ko-KR" altLang="en-US" sz="1600" dirty="0"/>
          </a:p>
        </p:txBody>
      </p:sp>
      <p:sp>
        <p:nvSpPr>
          <p:cNvPr id="128" name="TextBox 63"/>
          <p:cNvSpPr txBox="1">
            <a:spLocks noChangeArrowheads="1"/>
          </p:cNvSpPr>
          <p:nvPr/>
        </p:nvSpPr>
        <p:spPr bwMode="auto">
          <a:xfrm>
            <a:off x="1403648" y="1844824"/>
            <a:ext cx="26642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400" b="1" dirty="0" smtClean="0">
                <a:latin typeface="나눔고딕" pitchFamily="50" charset="-127"/>
                <a:ea typeface="나눔고딕" pitchFamily="50" charset="-127"/>
              </a:rPr>
              <a:t>부산연등축제</a:t>
            </a:r>
            <a:endParaRPr lang="en-US" altLang="ko-KR" sz="1400" b="1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1" name="직사각형 80"/>
          <p:cNvSpPr/>
          <p:nvPr/>
        </p:nvSpPr>
        <p:spPr>
          <a:xfrm>
            <a:off x="4283968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2" name="직사각형 81"/>
          <p:cNvSpPr/>
          <p:nvPr/>
        </p:nvSpPr>
        <p:spPr>
          <a:xfrm>
            <a:off x="2987824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3" name="직사각형 82"/>
          <p:cNvSpPr/>
          <p:nvPr/>
        </p:nvSpPr>
        <p:spPr>
          <a:xfrm>
            <a:off x="3311860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4" name="직사각형 83"/>
          <p:cNvSpPr/>
          <p:nvPr/>
        </p:nvSpPr>
        <p:spPr>
          <a:xfrm>
            <a:off x="3635896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5" name="직사각형 84"/>
          <p:cNvSpPr/>
          <p:nvPr/>
        </p:nvSpPr>
        <p:spPr>
          <a:xfrm>
            <a:off x="3959932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cxnSp>
        <p:nvCxnSpPr>
          <p:cNvPr id="88" name="직선 연결선 87"/>
          <p:cNvCxnSpPr/>
          <p:nvPr/>
        </p:nvCxnSpPr>
        <p:spPr>
          <a:xfrm>
            <a:off x="1475656" y="180882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직선 연결선 90"/>
          <p:cNvCxnSpPr/>
          <p:nvPr/>
        </p:nvCxnSpPr>
        <p:spPr>
          <a:xfrm>
            <a:off x="1475656" y="216886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/>
          <p:cNvCxnSpPr/>
          <p:nvPr/>
        </p:nvCxnSpPr>
        <p:spPr>
          <a:xfrm>
            <a:off x="467544" y="2780928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55"/>
          <p:cNvCxnSpPr/>
          <p:nvPr/>
        </p:nvCxnSpPr>
        <p:spPr>
          <a:xfrm>
            <a:off x="467544" y="2996952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 56"/>
          <p:cNvCxnSpPr/>
          <p:nvPr/>
        </p:nvCxnSpPr>
        <p:spPr>
          <a:xfrm>
            <a:off x="467544" y="3248980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연결선 57"/>
          <p:cNvCxnSpPr/>
          <p:nvPr/>
        </p:nvCxnSpPr>
        <p:spPr>
          <a:xfrm>
            <a:off x="467544" y="3501008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직선 연결선 58"/>
          <p:cNvCxnSpPr/>
          <p:nvPr/>
        </p:nvCxnSpPr>
        <p:spPr>
          <a:xfrm>
            <a:off x="467544" y="375303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연결선 59"/>
          <p:cNvCxnSpPr/>
          <p:nvPr/>
        </p:nvCxnSpPr>
        <p:spPr>
          <a:xfrm>
            <a:off x="467544" y="4041068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직사각형 60"/>
          <p:cNvSpPr/>
          <p:nvPr/>
        </p:nvSpPr>
        <p:spPr>
          <a:xfrm>
            <a:off x="1511660" y="2312876"/>
            <a:ext cx="3168352" cy="1548172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solidFill>
                  <a:schemeClr val="tx1"/>
                </a:solidFill>
              </a:rPr>
              <a:t>슬라이드 이미지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cxnSp>
        <p:nvCxnSpPr>
          <p:cNvPr id="62" name="직선 연결선 61"/>
          <p:cNvCxnSpPr/>
          <p:nvPr/>
        </p:nvCxnSpPr>
        <p:spPr>
          <a:xfrm>
            <a:off x="1475656" y="432910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439652" y="4365104"/>
            <a:ext cx="4251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개요</a:t>
            </a:r>
            <a:endParaRPr lang="ko-KR" altLang="en-US" sz="1000" dirty="0"/>
          </a:p>
        </p:txBody>
      </p:sp>
      <p:cxnSp>
        <p:nvCxnSpPr>
          <p:cNvPr id="105" name="직선 연결선 104"/>
          <p:cNvCxnSpPr/>
          <p:nvPr/>
        </p:nvCxnSpPr>
        <p:spPr>
          <a:xfrm>
            <a:off x="1475656" y="5877272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직선 연결선 105"/>
          <p:cNvCxnSpPr/>
          <p:nvPr/>
        </p:nvCxnSpPr>
        <p:spPr>
          <a:xfrm>
            <a:off x="1475656" y="6201308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1439652" y="5949860"/>
            <a:ext cx="6655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만족도조사</a:t>
            </a:r>
            <a:endParaRPr lang="ko-KR" altLang="en-US" sz="800" dirty="0"/>
          </a:p>
        </p:txBody>
      </p:sp>
      <p:sp>
        <p:nvSpPr>
          <p:cNvPr id="78" name="타원 77"/>
          <p:cNvSpPr/>
          <p:nvPr/>
        </p:nvSpPr>
        <p:spPr>
          <a:xfrm>
            <a:off x="1403648" y="2204864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1</a:t>
            </a:r>
            <a:endParaRPr lang="ko-KR" altLang="en-US" sz="1200" dirty="0"/>
          </a:p>
        </p:txBody>
      </p:sp>
      <p:sp>
        <p:nvSpPr>
          <p:cNvPr id="99" name="타원 98"/>
          <p:cNvSpPr/>
          <p:nvPr/>
        </p:nvSpPr>
        <p:spPr>
          <a:xfrm>
            <a:off x="1799692" y="4365104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3</a:t>
            </a:r>
            <a:endParaRPr lang="ko-KR" altLang="en-US" sz="1200" dirty="0"/>
          </a:p>
        </p:txBody>
      </p:sp>
      <p:sp>
        <p:nvSpPr>
          <p:cNvPr id="63" name="TextBox 62"/>
          <p:cNvSpPr txBox="1"/>
          <p:nvPr/>
        </p:nvSpPr>
        <p:spPr>
          <a:xfrm>
            <a:off x="1439652" y="3897052"/>
            <a:ext cx="906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부산연등축제</a:t>
            </a:r>
            <a:endParaRPr lang="en-US" altLang="ko-KR" sz="1000" dirty="0" smtClean="0"/>
          </a:p>
          <a:p>
            <a:r>
              <a:rPr lang="ko-KR" altLang="en-US" sz="1000" dirty="0" smtClean="0"/>
              <a:t>텍스트</a:t>
            </a:r>
            <a:endParaRPr lang="ko-KR" altLang="en-US" sz="1000" dirty="0"/>
          </a:p>
        </p:txBody>
      </p:sp>
      <p:sp>
        <p:nvSpPr>
          <p:cNvPr id="97" name="타원 96"/>
          <p:cNvSpPr/>
          <p:nvPr/>
        </p:nvSpPr>
        <p:spPr>
          <a:xfrm>
            <a:off x="2555776" y="3897052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2</a:t>
            </a:r>
            <a:endParaRPr lang="ko-KR" altLang="en-US" sz="1200" dirty="0"/>
          </a:p>
        </p:txBody>
      </p:sp>
      <p:sp>
        <p:nvSpPr>
          <p:cNvPr id="52" name="TextBox 18"/>
          <p:cNvSpPr txBox="1">
            <a:spLocks noChangeArrowheads="1"/>
          </p:cNvSpPr>
          <p:nvPr/>
        </p:nvSpPr>
        <p:spPr bwMode="auto">
          <a:xfrm>
            <a:off x="1115616" y="1160748"/>
            <a:ext cx="37084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Nice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중구탐방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	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축제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      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문화탐방      테마갤러리   여행도우미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44"/>
          <p:cNvGrpSpPr/>
          <p:nvPr/>
        </p:nvGrpSpPr>
        <p:grpSpPr>
          <a:xfrm>
            <a:off x="5040052" y="1008000"/>
            <a:ext cx="3695957" cy="770975"/>
            <a:chOff x="4937130" y="2662227"/>
            <a:chExt cx="3906891" cy="770975"/>
          </a:xfrm>
        </p:grpSpPr>
        <p:sp>
          <p:nvSpPr>
            <p:cNvPr id="18" name="직사각형 17"/>
            <p:cNvSpPr/>
            <p:nvPr/>
          </p:nvSpPr>
          <p:spPr>
            <a:xfrm>
              <a:off x="4955388" y="2662227"/>
              <a:ext cx="1576214" cy="302390"/>
            </a:xfrm>
            <a:prstGeom prst="rect">
              <a:avLst/>
            </a:prstGeom>
            <a:solidFill>
              <a:srgbClr val="0066B3"/>
            </a:solidFill>
            <a:ln>
              <a:noFill/>
            </a:ln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서브 페이지 </a:t>
              </a:r>
              <a:r>
                <a:rPr lang="en-US" altLang="ko-KR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/ </a:t>
              </a: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화면설명</a:t>
              </a:r>
              <a:endParaRPr lang="ko-KR" altLang="en-US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TextBox 51"/>
            <p:cNvSpPr txBox="1"/>
            <p:nvPr/>
          </p:nvSpPr>
          <p:spPr>
            <a:xfrm>
              <a:off x="4937130" y="3063870"/>
              <a:ext cx="3906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200000"/>
                </a:lnSpc>
              </a:pP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3" name="제목 22"/>
          <p:cNvSpPr>
            <a:spLocks noGrp="1"/>
          </p:cNvSpPr>
          <p:nvPr>
            <p:ph type="title"/>
          </p:nvPr>
        </p:nvSpPr>
        <p:spPr>
          <a:xfrm>
            <a:off x="226951" y="124289"/>
            <a:ext cx="2076797" cy="584775"/>
          </a:xfrm>
        </p:spPr>
        <p:txBody>
          <a:bodyPr/>
          <a:lstStyle/>
          <a:p>
            <a:r>
              <a:rPr lang="ko-KR" altLang="en-US" smtClean="0"/>
              <a:t>서브구조도</a:t>
            </a:r>
            <a:endParaRPr lang="ko-KR" altLang="en-US"/>
          </a:p>
        </p:txBody>
      </p:sp>
      <p:grpSp>
        <p:nvGrpSpPr>
          <p:cNvPr id="3" name="그룹 28"/>
          <p:cNvGrpSpPr/>
          <p:nvPr/>
        </p:nvGrpSpPr>
        <p:grpSpPr>
          <a:xfrm>
            <a:off x="359532" y="728700"/>
            <a:ext cx="4514347" cy="5940659"/>
            <a:chOff x="327423" y="982629"/>
            <a:chExt cx="4514347" cy="5038794"/>
          </a:xfrm>
        </p:grpSpPr>
        <p:sp>
          <p:nvSpPr>
            <p:cNvPr id="31" name="직사각형 30"/>
            <p:cNvSpPr/>
            <p:nvPr/>
          </p:nvSpPr>
          <p:spPr>
            <a:xfrm>
              <a:off x="329055" y="982629"/>
              <a:ext cx="4512715" cy="503879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ko-KR" altLang="en-US" sz="1000" smtClean="0"/>
                <a:t>ㄷ</a:t>
              </a:r>
              <a:endParaRPr lang="ko-KR" altLang="en-US" sz="1000" dirty="0"/>
            </a:p>
          </p:txBody>
        </p:sp>
        <p:grpSp>
          <p:nvGrpSpPr>
            <p:cNvPr id="4" name="그룹 43"/>
            <p:cNvGrpSpPr/>
            <p:nvPr/>
          </p:nvGrpSpPr>
          <p:grpSpPr>
            <a:xfrm>
              <a:off x="327423" y="1268760"/>
              <a:ext cx="4514347" cy="4460559"/>
              <a:chOff x="327423" y="1268760"/>
              <a:chExt cx="4514347" cy="4460559"/>
            </a:xfrm>
          </p:grpSpPr>
          <p:cxnSp>
            <p:nvCxnSpPr>
              <p:cNvPr id="33" name="직선 연결선 32"/>
              <p:cNvCxnSpPr/>
              <p:nvPr/>
            </p:nvCxnSpPr>
            <p:spPr>
              <a:xfrm>
                <a:off x="327423" y="1268760"/>
                <a:ext cx="449999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직선 연결선 33"/>
              <p:cNvCxnSpPr/>
              <p:nvPr/>
            </p:nvCxnSpPr>
            <p:spPr>
              <a:xfrm>
                <a:off x="327423" y="5729319"/>
                <a:ext cx="45143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TextBox 17"/>
          <p:cNvSpPr txBox="1">
            <a:spLocks noChangeArrowheads="1"/>
          </p:cNvSpPr>
          <p:nvPr/>
        </p:nvSpPr>
        <p:spPr bwMode="auto">
          <a:xfrm>
            <a:off x="323528" y="1160748"/>
            <a:ext cx="483349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b="1" dirty="0">
                <a:latin typeface="나눔고딕" pitchFamily="50" charset="-127"/>
                <a:ea typeface="나눔고딕" pitchFamily="50" charset="-127"/>
              </a:rPr>
              <a:t>로고</a:t>
            </a:r>
          </a:p>
        </p:txBody>
      </p:sp>
      <p:sp>
        <p:nvSpPr>
          <p:cNvPr id="40" name="TextBox 27"/>
          <p:cNvSpPr txBox="1">
            <a:spLocks noChangeArrowheads="1"/>
          </p:cNvSpPr>
          <p:nvPr/>
        </p:nvSpPr>
        <p:spPr bwMode="auto">
          <a:xfrm>
            <a:off x="2123728" y="6381328"/>
            <a:ext cx="865700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>
                <a:latin typeface="나눔고딕" pitchFamily="50" charset="-127"/>
                <a:ea typeface="나눔고딕" pitchFamily="50" charset="-127"/>
              </a:rPr>
              <a:t>Copyright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64" name="직선 연결선 63"/>
          <p:cNvCxnSpPr/>
          <p:nvPr/>
        </p:nvCxnSpPr>
        <p:spPr>
          <a:xfrm>
            <a:off x="360033" y="1484784"/>
            <a:ext cx="44999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391980" y="800708"/>
            <a:ext cx="425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검색</a:t>
            </a:r>
            <a:endParaRPr lang="ko-KR" altLang="en-US" sz="1000" dirty="0"/>
          </a:p>
        </p:txBody>
      </p:sp>
      <p:grpSp>
        <p:nvGrpSpPr>
          <p:cNvPr id="5" name="그룹 68"/>
          <p:cNvGrpSpPr/>
          <p:nvPr/>
        </p:nvGrpSpPr>
        <p:grpSpPr>
          <a:xfrm>
            <a:off x="467544" y="1592796"/>
            <a:ext cx="864096" cy="576064"/>
            <a:chOff x="628596" y="2990843"/>
            <a:chExt cx="1255083" cy="584209"/>
          </a:xfrm>
        </p:grpSpPr>
        <p:sp>
          <p:nvSpPr>
            <p:cNvPr id="70" name="직사각형 69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TextBox 63"/>
            <p:cNvSpPr txBox="1">
              <a:spLocks noChangeArrowheads="1"/>
            </p:cNvSpPr>
            <p:nvPr/>
          </p:nvSpPr>
          <p:spPr bwMode="auto">
            <a:xfrm>
              <a:off x="665108" y="3158391"/>
              <a:ext cx="1218571" cy="23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900" dirty="0" smtClean="0">
                  <a:latin typeface="나눔고딕" pitchFamily="50" charset="-127"/>
                  <a:ea typeface="나눔고딕" pitchFamily="50" charset="-127"/>
                </a:rPr>
                <a:t>축제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6" name="그룹 84"/>
          <p:cNvGrpSpPr/>
          <p:nvPr/>
        </p:nvGrpSpPr>
        <p:grpSpPr>
          <a:xfrm>
            <a:off x="384670" y="2168860"/>
            <a:ext cx="1018978" cy="4032448"/>
            <a:chOff x="508223" y="2990843"/>
            <a:chExt cx="1480046" cy="584209"/>
          </a:xfrm>
        </p:grpSpPr>
        <p:sp>
          <p:nvSpPr>
            <p:cNvPr id="86" name="직사각형 85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TextBox 63"/>
            <p:cNvSpPr txBox="1">
              <a:spLocks noChangeArrowheads="1"/>
            </p:cNvSpPr>
            <p:nvPr/>
          </p:nvSpPr>
          <p:spPr bwMode="auto">
            <a:xfrm>
              <a:off x="508223" y="2996059"/>
              <a:ext cx="1480046" cy="263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한일문화 교류축제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부산연등축제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solidFill>
                    <a:srgbClr val="0066B3"/>
                  </a:solidFill>
                  <a:latin typeface="나눔고딕" pitchFamily="50" charset="-127"/>
                  <a:ea typeface="나눔고딕" pitchFamily="50" charset="-127"/>
                </a:rPr>
                <a:t>중구민의 달</a:t>
              </a:r>
              <a:endParaRPr lang="en-US" altLang="ko-KR" sz="800" dirty="0" smtClean="0">
                <a:solidFill>
                  <a:srgbClr val="0066B3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부산국제영화제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부산자갈치축제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err="1" smtClean="0">
                  <a:latin typeface="나눔고딕" pitchFamily="50" charset="-127"/>
                  <a:ea typeface="나눔고딕" pitchFamily="50" charset="-127"/>
                </a:rPr>
                <a:t>보수동책방골목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err="1" smtClean="0">
                  <a:latin typeface="나눔고딕" pitchFamily="50" charset="-127"/>
                  <a:ea typeface="나눔고딕" pitchFamily="50" charset="-127"/>
                </a:rPr>
                <a:t>크리스트리축제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cxnSp>
        <p:nvCxnSpPr>
          <p:cNvPr id="90" name="직선 연결선 89"/>
          <p:cNvCxnSpPr/>
          <p:nvPr/>
        </p:nvCxnSpPr>
        <p:spPr>
          <a:xfrm>
            <a:off x="1475656" y="1808820"/>
            <a:ext cx="3024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직선 연결선 91"/>
          <p:cNvCxnSpPr/>
          <p:nvPr/>
        </p:nvCxnSpPr>
        <p:spPr>
          <a:xfrm>
            <a:off x="1475656" y="2168860"/>
            <a:ext cx="3024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51"/>
          <p:cNvSpPr txBox="1"/>
          <p:nvPr/>
        </p:nvSpPr>
        <p:spPr>
          <a:xfrm>
            <a:off x="5040000" y="1409643"/>
            <a:ext cx="3451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슬라이드 이미지가 들어감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갤러리 사진 </a:t>
            </a: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볼수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있음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현재 페이지 축제 내용 입력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축제에 대한 정보 입력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</a:pP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	(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일시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장소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주최주관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후원 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)</a:t>
            </a:r>
          </a:p>
        </p:txBody>
      </p:sp>
      <p:cxnSp>
        <p:nvCxnSpPr>
          <p:cNvPr id="115" name="직선 연결선 114"/>
          <p:cNvCxnSpPr/>
          <p:nvPr/>
        </p:nvCxnSpPr>
        <p:spPr>
          <a:xfrm>
            <a:off x="467544" y="249289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1403648" y="1592796"/>
            <a:ext cx="12394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홈  </a:t>
            </a:r>
            <a:r>
              <a:rPr lang="en-US" altLang="ko-KR" sz="800" dirty="0" smtClean="0"/>
              <a:t>&gt; </a:t>
            </a:r>
            <a:r>
              <a:rPr lang="ko-KR" altLang="en-US" sz="800" dirty="0" smtClean="0"/>
              <a:t>축제 </a:t>
            </a:r>
            <a:r>
              <a:rPr lang="en-US" altLang="ko-KR" sz="800" dirty="0" smtClean="0"/>
              <a:t>&gt; </a:t>
            </a:r>
            <a:r>
              <a:rPr lang="ko-KR" altLang="en-US" sz="800" dirty="0" smtClean="0"/>
              <a:t>중구민의 달</a:t>
            </a:r>
            <a:endParaRPr lang="ko-KR" altLang="en-US" sz="1600" dirty="0"/>
          </a:p>
        </p:txBody>
      </p:sp>
      <p:sp>
        <p:nvSpPr>
          <p:cNvPr id="128" name="TextBox 63"/>
          <p:cNvSpPr txBox="1">
            <a:spLocks noChangeArrowheads="1"/>
          </p:cNvSpPr>
          <p:nvPr/>
        </p:nvSpPr>
        <p:spPr bwMode="auto">
          <a:xfrm>
            <a:off x="1403648" y="1844824"/>
            <a:ext cx="26642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400" b="1" dirty="0" smtClean="0">
                <a:latin typeface="나눔고딕" pitchFamily="50" charset="-127"/>
                <a:ea typeface="나눔고딕" pitchFamily="50" charset="-127"/>
              </a:rPr>
              <a:t>중구민의 달</a:t>
            </a:r>
            <a:endParaRPr lang="en-US" altLang="ko-KR" sz="1400" b="1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1" name="직사각형 80"/>
          <p:cNvSpPr/>
          <p:nvPr/>
        </p:nvSpPr>
        <p:spPr>
          <a:xfrm>
            <a:off x="4283968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2" name="직사각형 81"/>
          <p:cNvSpPr/>
          <p:nvPr/>
        </p:nvSpPr>
        <p:spPr>
          <a:xfrm>
            <a:off x="2987824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3" name="직사각형 82"/>
          <p:cNvSpPr/>
          <p:nvPr/>
        </p:nvSpPr>
        <p:spPr>
          <a:xfrm>
            <a:off x="3311860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4" name="직사각형 83"/>
          <p:cNvSpPr/>
          <p:nvPr/>
        </p:nvSpPr>
        <p:spPr>
          <a:xfrm>
            <a:off x="3635896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5" name="직사각형 84"/>
          <p:cNvSpPr/>
          <p:nvPr/>
        </p:nvSpPr>
        <p:spPr>
          <a:xfrm>
            <a:off x="3959932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cxnSp>
        <p:nvCxnSpPr>
          <p:cNvPr id="88" name="직선 연결선 87"/>
          <p:cNvCxnSpPr/>
          <p:nvPr/>
        </p:nvCxnSpPr>
        <p:spPr>
          <a:xfrm>
            <a:off x="1475656" y="180882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직선 연결선 90"/>
          <p:cNvCxnSpPr/>
          <p:nvPr/>
        </p:nvCxnSpPr>
        <p:spPr>
          <a:xfrm>
            <a:off x="1475656" y="216886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/>
          <p:cNvCxnSpPr/>
          <p:nvPr/>
        </p:nvCxnSpPr>
        <p:spPr>
          <a:xfrm>
            <a:off x="467544" y="2780928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55"/>
          <p:cNvCxnSpPr/>
          <p:nvPr/>
        </p:nvCxnSpPr>
        <p:spPr>
          <a:xfrm>
            <a:off x="467544" y="2996952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 56"/>
          <p:cNvCxnSpPr/>
          <p:nvPr/>
        </p:nvCxnSpPr>
        <p:spPr>
          <a:xfrm>
            <a:off x="467544" y="3248980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연결선 57"/>
          <p:cNvCxnSpPr/>
          <p:nvPr/>
        </p:nvCxnSpPr>
        <p:spPr>
          <a:xfrm>
            <a:off x="467544" y="3501008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직선 연결선 58"/>
          <p:cNvCxnSpPr/>
          <p:nvPr/>
        </p:nvCxnSpPr>
        <p:spPr>
          <a:xfrm>
            <a:off x="467544" y="375303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연결선 59"/>
          <p:cNvCxnSpPr/>
          <p:nvPr/>
        </p:nvCxnSpPr>
        <p:spPr>
          <a:xfrm>
            <a:off x="467544" y="4041068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직사각형 60"/>
          <p:cNvSpPr/>
          <p:nvPr/>
        </p:nvSpPr>
        <p:spPr>
          <a:xfrm>
            <a:off x="1511660" y="2312876"/>
            <a:ext cx="3168352" cy="1548172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solidFill>
                  <a:schemeClr val="tx1"/>
                </a:solidFill>
              </a:rPr>
              <a:t>슬라이드 이미지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cxnSp>
        <p:nvCxnSpPr>
          <p:cNvPr id="62" name="직선 연결선 61"/>
          <p:cNvCxnSpPr/>
          <p:nvPr/>
        </p:nvCxnSpPr>
        <p:spPr>
          <a:xfrm>
            <a:off x="1475656" y="432910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439652" y="4365104"/>
            <a:ext cx="4251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개요</a:t>
            </a:r>
            <a:endParaRPr lang="ko-KR" altLang="en-US" sz="1000" dirty="0"/>
          </a:p>
        </p:txBody>
      </p:sp>
      <p:cxnSp>
        <p:nvCxnSpPr>
          <p:cNvPr id="105" name="직선 연결선 104"/>
          <p:cNvCxnSpPr/>
          <p:nvPr/>
        </p:nvCxnSpPr>
        <p:spPr>
          <a:xfrm>
            <a:off x="1475656" y="5877272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직선 연결선 105"/>
          <p:cNvCxnSpPr/>
          <p:nvPr/>
        </p:nvCxnSpPr>
        <p:spPr>
          <a:xfrm>
            <a:off x="1475656" y="6201308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1439652" y="5949860"/>
            <a:ext cx="6655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만족도조사</a:t>
            </a:r>
            <a:endParaRPr lang="ko-KR" altLang="en-US" sz="800" dirty="0"/>
          </a:p>
        </p:txBody>
      </p:sp>
      <p:sp>
        <p:nvSpPr>
          <p:cNvPr id="78" name="타원 77"/>
          <p:cNvSpPr/>
          <p:nvPr/>
        </p:nvSpPr>
        <p:spPr>
          <a:xfrm>
            <a:off x="1403648" y="2204864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1</a:t>
            </a:r>
            <a:endParaRPr lang="ko-KR" altLang="en-US" sz="1200" dirty="0"/>
          </a:p>
        </p:txBody>
      </p:sp>
      <p:sp>
        <p:nvSpPr>
          <p:cNvPr id="99" name="타원 98"/>
          <p:cNvSpPr/>
          <p:nvPr/>
        </p:nvSpPr>
        <p:spPr>
          <a:xfrm>
            <a:off x="1799692" y="4365104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3</a:t>
            </a:r>
            <a:endParaRPr lang="ko-KR" altLang="en-US" sz="1200" dirty="0"/>
          </a:p>
        </p:txBody>
      </p:sp>
      <p:sp>
        <p:nvSpPr>
          <p:cNvPr id="63" name="TextBox 62"/>
          <p:cNvSpPr txBox="1"/>
          <p:nvPr/>
        </p:nvSpPr>
        <p:spPr>
          <a:xfrm>
            <a:off x="1439652" y="3897052"/>
            <a:ext cx="821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중구민의 달</a:t>
            </a:r>
            <a:endParaRPr lang="en-US" altLang="ko-KR" sz="1000" dirty="0" smtClean="0"/>
          </a:p>
          <a:p>
            <a:r>
              <a:rPr lang="ko-KR" altLang="en-US" sz="1000" dirty="0" smtClean="0"/>
              <a:t>축제 텍스트</a:t>
            </a:r>
            <a:endParaRPr lang="ko-KR" altLang="en-US" sz="1000" dirty="0"/>
          </a:p>
        </p:txBody>
      </p:sp>
      <p:sp>
        <p:nvSpPr>
          <p:cNvPr id="97" name="타원 96"/>
          <p:cNvSpPr/>
          <p:nvPr/>
        </p:nvSpPr>
        <p:spPr>
          <a:xfrm>
            <a:off x="2555776" y="3897052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2</a:t>
            </a:r>
            <a:endParaRPr lang="ko-KR" altLang="en-US" sz="1200" dirty="0"/>
          </a:p>
        </p:txBody>
      </p:sp>
      <p:sp>
        <p:nvSpPr>
          <p:cNvPr id="52" name="TextBox 18"/>
          <p:cNvSpPr txBox="1">
            <a:spLocks noChangeArrowheads="1"/>
          </p:cNvSpPr>
          <p:nvPr/>
        </p:nvSpPr>
        <p:spPr bwMode="auto">
          <a:xfrm>
            <a:off x="1115616" y="1160748"/>
            <a:ext cx="37084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Nice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중구탐방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	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축제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      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문화탐방      테마갤러리   여행도우미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44"/>
          <p:cNvGrpSpPr/>
          <p:nvPr/>
        </p:nvGrpSpPr>
        <p:grpSpPr>
          <a:xfrm>
            <a:off x="5040052" y="1008000"/>
            <a:ext cx="3695957" cy="770975"/>
            <a:chOff x="4937130" y="2662227"/>
            <a:chExt cx="3906891" cy="770975"/>
          </a:xfrm>
        </p:grpSpPr>
        <p:sp>
          <p:nvSpPr>
            <p:cNvPr id="18" name="직사각형 17"/>
            <p:cNvSpPr/>
            <p:nvPr/>
          </p:nvSpPr>
          <p:spPr>
            <a:xfrm>
              <a:off x="4955388" y="2662227"/>
              <a:ext cx="1576214" cy="302390"/>
            </a:xfrm>
            <a:prstGeom prst="rect">
              <a:avLst/>
            </a:prstGeom>
            <a:solidFill>
              <a:srgbClr val="0066B3"/>
            </a:solidFill>
            <a:ln>
              <a:noFill/>
            </a:ln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서브 페이지 </a:t>
              </a:r>
              <a:r>
                <a:rPr lang="en-US" altLang="ko-KR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/ </a:t>
              </a: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화면설명</a:t>
              </a:r>
              <a:endParaRPr lang="ko-KR" altLang="en-US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TextBox 51"/>
            <p:cNvSpPr txBox="1"/>
            <p:nvPr/>
          </p:nvSpPr>
          <p:spPr>
            <a:xfrm>
              <a:off x="4937130" y="3063870"/>
              <a:ext cx="3906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200000"/>
                </a:lnSpc>
              </a:pP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3" name="제목 22"/>
          <p:cNvSpPr>
            <a:spLocks noGrp="1"/>
          </p:cNvSpPr>
          <p:nvPr>
            <p:ph type="title"/>
          </p:nvPr>
        </p:nvSpPr>
        <p:spPr>
          <a:xfrm>
            <a:off x="226951" y="124289"/>
            <a:ext cx="2076797" cy="584775"/>
          </a:xfrm>
        </p:spPr>
        <p:txBody>
          <a:bodyPr/>
          <a:lstStyle/>
          <a:p>
            <a:r>
              <a:rPr lang="ko-KR" altLang="en-US" smtClean="0"/>
              <a:t>서브구조도</a:t>
            </a:r>
            <a:endParaRPr lang="ko-KR" altLang="en-US"/>
          </a:p>
        </p:txBody>
      </p:sp>
      <p:grpSp>
        <p:nvGrpSpPr>
          <p:cNvPr id="3" name="그룹 28"/>
          <p:cNvGrpSpPr/>
          <p:nvPr/>
        </p:nvGrpSpPr>
        <p:grpSpPr>
          <a:xfrm>
            <a:off x="359532" y="728700"/>
            <a:ext cx="4514347" cy="5940659"/>
            <a:chOff x="327423" y="982629"/>
            <a:chExt cx="4514347" cy="5038794"/>
          </a:xfrm>
        </p:grpSpPr>
        <p:sp>
          <p:nvSpPr>
            <p:cNvPr id="31" name="직사각형 30"/>
            <p:cNvSpPr/>
            <p:nvPr/>
          </p:nvSpPr>
          <p:spPr>
            <a:xfrm>
              <a:off x="329055" y="982629"/>
              <a:ext cx="4512715" cy="503879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ko-KR" altLang="en-US" sz="1000" smtClean="0"/>
                <a:t>ㄷ</a:t>
              </a:r>
              <a:endParaRPr lang="ko-KR" altLang="en-US" sz="1000" dirty="0"/>
            </a:p>
          </p:txBody>
        </p:sp>
        <p:grpSp>
          <p:nvGrpSpPr>
            <p:cNvPr id="4" name="그룹 43"/>
            <p:cNvGrpSpPr/>
            <p:nvPr/>
          </p:nvGrpSpPr>
          <p:grpSpPr>
            <a:xfrm>
              <a:off x="327423" y="1268760"/>
              <a:ext cx="4514347" cy="4460559"/>
              <a:chOff x="327423" y="1268760"/>
              <a:chExt cx="4514347" cy="4460559"/>
            </a:xfrm>
          </p:grpSpPr>
          <p:cxnSp>
            <p:nvCxnSpPr>
              <p:cNvPr id="33" name="직선 연결선 32"/>
              <p:cNvCxnSpPr/>
              <p:nvPr/>
            </p:nvCxnSpPr>
            <p:spPr>
              <a:xfrm>
                <a:off x="327423" y="1268760"/>
                <a:ext cx="449999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직선 연결선 33"/>
              <p:cNvCxnSpPr/>
              <p:nvPr/>
            </p:nvCxnSpPr>
            <p:spPr>
              <a:xfrm>
                <a:off x="327423" y="5729319"/>
                <a:ext cx="45143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TextBox 17"/>
          <p:cNvSpPr txBox="1">
            <a:spLocks noChangeArrowheads="1"/>
          </p:cNvSpPr>
          <p:nvPr/>
        </p:nvSpPr>
        <p:spPr bwMode="auto">
          <a:xfrm>
            <a:off x="323528" y="1160748"/>
            <a:ext cx="483349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b="1" dirty="0">
                <a:latin typeface="나눔고딕" pitchFamily="50" charset="-127"/>
                <a:ea typeface="나눔고딕" pitchFamily="50" charset="-127"/>
              </a:rPr>
              <a:t>로고</a:t>
            </a:r>
          </a:p>
        </p:txBody>
      </p:sp>
      <p:sp>
        <p:nvSpPr>
          <p:cNvPr id="40" name="TextBox 27"/>
          <p:cNvSpPr txBox="1">
            <a:spLocks noChangeArrowheads="1"/>
          </p:cNvSpPr>
          <p:nvPr/>
        </p:nvSpPr>
        <p:spPr bwMode="auto">
          <a:xfrm>
            <a:off x="2123728" y="6381328"/>
            <a:ext cx="865700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>
                <a:latin typeface="나눔고딕" pitchFamily="50" charset="-127"/>
                <a:ea typeface="나눔고딕" pitchFamily="50" charset="-127"/>
              </a:rPr>
              <a:t>Copyright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64" name="직선 연결선 63"/>
          <p:cNvCxnSpPr/>
          <p:nvPr/>
        </p:nvCxnSpPr>
        <p:spPr>
          <a:xfrm>
            <a:off x="360033" y="1484784"/>
            <a:ext cx="44999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391980" y="800708"/>
            <a:ext cx="425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검색</a:t>
            </a:r>
            <a:endParaRPr lang="ko-KR" altLang="en-US" sz="1000" dirty="0"/>
          </a:p>
        </p:txBody>
      </p:sp>
      <p:grpSp>
        <p:nvGrpSpPr>
          <p:cNvPr id="5" name="그룹 68"/>
          <p:cNvGrpSpPr/>
          <p:nvPr/>
        </p:nvGrpSpPr>
        <p:grpSpPr>
          <a:xfrm>
            <a:off x="467544" y="1592796"/>
            <a:ext cx="864096" cy="576064"/>
            <a:chOff x="628596" y="2990843"/>
            <a:chExt cx="1255083" cy="584209"/>
          </a:xfrm>
        </p:grpSpPr>
        <p:sp>
          <p:nvSpPr>
            <p:cNvPr id="70" name="직사각형 69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TextBox 63"/>
            <p:cNvSpPr txBox="1">
              <a:spLocks noChangeArrowheads="1"/>
            </p:cNvSpPr>
            <p:nvPr/>
          </p:nvSpPr>
          <p:spPr bwMode="auto">
            <a:xfrm>
              <a:off x="665108" y="3158391"/>
              <a:ext cx="1218571" cy="23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900" dirty="0" smtClean="0">
                  <a:latin typeface="나눔고딕" pitchFamily="50" charset="-127"/>
                  <a:ea typeface="나눔고딕" pitchFamily="50" charset="-127"/>
                </a:rPr>
                <a:t>축제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6" name="그룹 84"/>
          <p:cNvGrpSpPr/>
          <p:nvPr/>
        </p:nvGrpSpPr>
        <p:grpSpPr>
          <a:xfrm>
            <a:off x="384670" y="2168860"/>
            <a:ext cx="1018978" cy="4032448"/>
            <a:chOff x="508223" y="2990843"/>
            <a:chExt cx="1480046" cy="584209"/>
          </a:xfrm>
        </p:grpSpPr>
        <p:sp>
          <p:nvSpPr>
            <p:cNvPr id="86" name="직사각형 85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TextBox 63"/>
            <p:cNvSpPr txBox="1">
              <a:spLocks noChangeArrowheads="1"/>
            </p:cNvSpPr>
            <p:nvPr/>
          </p:nvSpPr>
          <p:spPr bwMode="auto">
            <a:xfrm>
              <a:off x="508223" y="2996059"/>
              <a:ext cx="1480046" cy="263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한일문화 교류축제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부산연등축제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중구민의 달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solidFill>
                    <a:srgbClr val="0066B3"/>
                  </a:solidFill>
                  <a:latin typeface="나눔고딕" pitchFamily="50" charset="-127"/>
                  <a:ea typeface="나눔고딕" pitchFamily="50" charset="-127"/>
                </a:rPr>
                <a:t>부산국제영화제</a:t>
              </a:r>
              <a:endParaRPr lang="en-US" altLang="ko-KR" sz="800" dirty="0" smtClean="0">
                <a:solidFill>
                  <a:srgbClr val="0066B3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부산자갈치축제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err="1" smtClean="0">
                  <a:latin typeface="나눔고딕" pitchFamily="50" charset="-127"/>
                  <a:ea typeface="나눔고딕" pitchFamily="50" charset="-127"/>
                </a:rPr>
                <a:t>보수동책방골목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err="1" smtClean="0">
                  <a:latin typeface="나눔고딕" pitchFamily="50" charset="-127"/>
                  <a:ea typeface="나눔고딕" pitchFamily="50" charset="-127"/>
                </a:rPr>
                <a:t>크리스트리축제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cxnSp>
        <p:nvCxnSpPr>
          <p:cNvPr id="90" name="직선 연결선 89"/>
          <p:cNvCxnSpPr/>
          <p:nvPr/>
        </p:nvCxnSpPr>
        <p:spPr>
          <a:xfrm>
            <a:off x="1475656" y="1808820"/>
            <a:ext cx="3024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직선 연결선 91"/>
          <p:cNvCxnSpPr/>
          <p:nvPr/>
        </p:nvCxnSpPr>
        <p:spPr>
          <a:xfrm>
            <a:off x="1475656" y="2168860"/>
            <a:ext cx="3024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51"/>
          <p:cNvSpPr txBox="1"/>
          <p:nvPr/>
        </p:nvSpPr>
        <p:spPr>
          <a:xfrm>
            <a:off x="5040000" y="1409643"/>
            <a:ext cx="3451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슬라이드 이미지가 들어감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갤러리 사진 </a:t>
            </a: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볼수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있음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현재 페이지 축제 내용 입력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축제에 대한 정보 입력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</a:pP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	(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일시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장소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주최주관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후원 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)</a:t>
            </a:r>
          </a:p>
        </p:txBody>
      </p:sp>
      <p:cxnSp>
        <p:nvCxnSpPr>
          <p:cNvPr id="115" name="직선 연결선 114"/>
          <p:cNvCxnSpPr/>
          <p:nvPr/>
        </p:nvCxnSpPr>
        <p:spPr>
          <a:xfrm>
            <a:off x="467544" y="249289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1403648" y="1592796"/>
            <a:ext cx="14029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홈  </a:t>
            </a:r>
            <a:r>
              <a:rPr lang="en-US" altLang="ko-KR" sz="800" dirty="0" smtClean="0"/>
              <a:t>&gt; </a:t>
            </a:r>
            <a:r>
              <a:rPr lang="ko-KR" altLang="en-US" sz="800" dirty="0" smtClean="0"/>
              <a:t>축제 </a:t>
            </a:r>
            <a:r>
              <a:rPr lang="en-US" altLang="ko-KR" sz="800" dirty="0" smtClean="0"/>
              <a:t>&gt; </a:t>
            </a:r>
            <a:r>
              <a:rPr lang="ko-KR" altLang="en-US" sz="800" dirty="0" smtClean="0"/>
              <a:t>부산국제영화제</a:t>
            </a:r>
            <a:endParaRPr lang="ko-KR" altLang="en-US" sz="1600" dirty="0"/>
          </a:p>
        </p:txBody>
      </p:sp>
      <p:sp>
        <p:nvSpPr>
          <p:cNvPr id="128" name="TextBox 63"/>
          <p:cNvSpPr txBox="1">
            <a:spLocks noChangeArrowheads="1"/>
          </p:cNvSpPr>
          <p:nvPr/>
        </p:nvSpPr>
        <p:spPr bwMode="auto">
          <a:xfrm>
            <a:off x="1403648" y="1844824"/>
            <a:ext cx="26642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400" b="1" dirty="0" smtClean="0">
                <a:latin typeface="나눔고딕" pitchFamily="50" charset="-127"/>
                <a:ea typeface="나눔고딕" pitchFamily="50" charset="-127"/>
              </a:rPr>
              <a:t>부산국제영화제</a:t>
            </a:r>
            <a:endParaRPr lang="en-US" altLang="ko-KR" sz="1400" b="1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1" name="직사각형 80"/>
          <p:cNvSpPr/>
          <p:nvPr/>
        </p:nvSpPr>
        <p:spPr>
          <a:xfrm>
            <a:off x="4283968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2" name="직사각형 81"/>
          <p:cNvSpPr/>
          <p:nvPr/>
        </p:nvSpPr>
        <p:spPr>
          <a:xfrm>
            <a:off x="2987824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3" name="직사각형 82"/>
          <p:cNvSpPr/>
          <p:nvPr/>
        </p:nvSpPr>
        <p:spPr>
          <a:xfrm>
            <a:off x="3311860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4" name="직사각형 83"/>
          <p:cNvSpPr/>
          <p:nvPr/>
        </p:nvSpPr>
        <p:spPr>
          <a:xfrm>
            <a:off x="3635896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5" name="직사각형 84"/>
          <p:cNvSpPr/>
          <p:nvPr/>
        </p:nvSpPr>
        <p:spPr>
          <a:xfrm>
            <a:off x="3959932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cxnSp>
        <p:nvCxnSpPr>
          <p:cNvPr id="88" name="직선 연결선 87"/>
          <p:cNvCxnSpPr/>
          <p:nvPr/>
        </p:nvCxnSpPr>
        <p:spPr>
          <a:xfrm>
            <a:off x="1475656" y="180882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직선 연결선 90"/>
          <p:cNvCxnSpPr/>
          <p:nvPr/>
        </p:nvCxnSpPr>
        <p:spPr>
          <a:xfrm>
            <a:off x="1475656" y="216886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/>
          <p:cNvCxnSpPr/>
          <p:nvPr/>
        </p:nvCxnSpPr>
        <p:spPr>
          <a:xfrm>
            <a:off x="467544" y="2780928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55"/>
          <p:cNvCxnSpPr/>
          <p:nvPr/>
        </p:nvCxnSpPr>
        <p:spPr>
          <a:xfrm>
            <a:off x="467544" y="2996952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 56"/>
          <p:cNvCxnSpPr/>
          <p:nvPr/>
        </p:nvCxnSpPr>
        <p:spPr>
          <a:xfrm>
            <a:off x="467544" y="3248980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연결선 57"/>
          <p:cNvCxnSpPr/>
          <p:nvPr/>
        </p:nvCxnSpPr>
        <p:spPr>
          <a:xfrm>
            <a:off x="467544" y="3501008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직선 연결선 58"/>
          <p:cNvCxnSpPr/>
          <p:nvPr/>
        </p:nvCxnSpPr>
        <p:spPr>
          <a:xfrm>
            <a:off x="467544" y="375303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연결선 59"/>
          <p:cNvCxnSpPr/>
          <p:nvPr/>
        </p:nvCxnSpPr>
        <p:spPr>
          <a:xfrm>
            <a:off x="467544" y="4041068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직사각형 60"/>
          <p:cNvSpPr/>
          <p:nvPr/>
        </p:nvSpPr>
        <p:spPr>
          <a:xfrm>
            <a:off x="1511660" y="2312876"/>
            <a:ext cx="3168352" cy="1548172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solidFill>
                  <a:schemeClr val="tx1"/>
                </a:solidFill>
              </a:rPr>
              <a:t>슬라이드 이미지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cxnSp>
        <p:nvCxnSpPr>
          <p:cNvPr id="62" name="직선 연결선 61"/>
          <p:cNvCxnSpPr/>
          <p:nvPr/>
        </p:nvCxnSpPr>
        <p:spPr>
          <a:xfrm>
            <a:off x="1475656" y="432910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439652" y="4365104"/>
            <a:ext cx="4251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개요</a:t>
            </a:r>
            <a:endParaRPr lang="ko-KR" altLang="en-US" sz="1000" dirty="0"/>
          </a:p>
        </p:txBody>
      </p:sp>
      <p:cxnSp>
        <p:nvCxnSpPr>
          <p:cNvPr id="105" name="직선 연결선 104"/>
          <p:cNvCxnSpPr/>
          <p:nvPr/>
        </p:nvCxnSpPr>
        <p:spPr>
          <a:xfrm>
            <a:off x="1475656" y="5877272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직선 연결선 105"/>
          <p:cNvCxnSpPr/>
          <p:nvPr/>
        </p:nvCxnSpPr>
        <p:spPr>
          <a:xfrm>
            <a:off x="1475656" y="6201308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1439652" y="5949860"/>
            <a:ext cx="6655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만족도조사</a:t>
            </a:r>
            <a:endParaRPr lang="ko-KR" altLang="en-US" sz="800" dirty="0"/>
          </a:p>
        </p:txBody>
      </p:sp>
      <p:sp>
        <p:nvSpPr>
          <p:cNvPr id="78" name="타원 77"/>
          <p:cNvSpPr/>
          <p:nvPr/>
        </p:nvSpPr>
        <p:spPr>
          <a:xfrm>
            <a:off x="1403648" y="2204864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1</a:t>
            </a:r>
            <a:endParaRPr lang="ko-KR" altLang="en-US" sz="1200" dirty="0"/>
          </a:p>
        </p:txBody>
      </p:sp>
      <p:sp>
        <p:nvSpPr>
          <p:cNvPr id="99" name="타원 98"/>
          <p:cNvSpPr/>
          <p:nvPr/>
        </p:nvSpPr>
        <p:spPr>
          <a:xfrm>
            <a:off x="1799692" y="4365104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3</a:t>
            </a:r>
            <a:endParaRPr lang="ko-KR" altLang="en-US" sz="1200" dirty="0"/>
          </a:p>
        </p:txBody>
      </p:sp>
      <p:sp>
        <p:nvSpPr>
          <p:cNvPr id="63" name="TextBox 62"/>
          <p:cNvSpPr txBox="1"/>
          <p:nvPr/>
        </p:nvSpPr>
        <p:spPr>
          <a:xfrm>
            <a:off x="1439652" y="3897052"/>
            <a:ext cx="1026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부산국제영화제</a:t>
            </a:r>
            <a:endParaRPr lang="en-US" altLang="ko-KR" sz="1000" dirty="0" smtClean="0"/>
          </a:p>
          <a:p>
            <a:r>
              <a:rPr lang="ko-KR" altLang="en-US" sz="1000" dirty="0" smtClean="0"/>
              <a:t>축제 텍스트</a:t>
            </a:r>
            <a:endParaRPr lang="ko-KR" altLang="en-US" sz="1000" dirty="0"/>
          </a:p>
        </p:txBody>
      </p:sp>
      <p:sp>
        <p:nvSpPr>
          <p:cNvPr id="97" name="타원 96"/>
          <p:cNvSpPr/>
          <p:nvPr/>
        </p:nvSpPr>
        <p:spPr>
          <a:xfrm>
            <a:off x="2555776" y="3897052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2</a:t>
            </a:r>
            <a:endParaRPr lang="ko-KR" altLang="en-US" sz="1200" dirty="0"/>
          </a:p>
        </p:txBody>
      </p:sp>
      <p:sp>
        <p:nvSpPr>
          <p:cNvPr id="52" name="TextBox 18"/>
          <p:cNvSpPr txBox="1">
            <a:spLocks noChangeArrowheads="1"/>
          </p:cNvSpPr>
          <p:nvPr/>
        </p:nvSpPr>
        <p:spPr bwMode="auto">
          <a:xfrm>
            <a:off x="1115616" y="1160748"/>
            <a:ext cx="37084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Nice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중구탐방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	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축제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      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문화탐방      테마갤러리   여행도우미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44"/>
          <p:cNvGrpSpPr/>
          <p:nvPr/>
        </p:nvGrpSpPr>
        <p:grpSpPr>
          <a:xfrm>
            <a:off x="5040052" y="1008000"/>
            <a:ext cx="3695957" cy="770975"/>
            <a:chOff x="4937130" y="2662227"/>
            <a:chExt cx="3906891" cy="770975"/>
          </a:xfrm>
        </p:grpSpPr>
        <p:sp>
          <p:nvSpPr>
            <p:cNvPr id="18" name="직사각형 17"/>
            <p:cNvSpPr/>
            <p:nvPr/>
          </p:nvSpPr>
          <p:spPr>
            <a:xfrm>
              <a:off x="4955388" y="2662227"/>
              <a:ext cx="1576214" cy="302390"/>
            </a:xfrm>
            <a:prstGeom prst="rect">
              <a:avLst/>
            </a:prstGeom>
            <a:solidFill>
              <a:srgbClr val="0066B3"/>
            </a:solidFill>
            <a:ln>
              <a:noFill/>
            </a:ln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서브 페이지 </a:t>
              </a:r>
              <a:r>
                <a:rPr lang="en-US" altLang="ko-KR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/ </a:t>
              </a: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화면설명</a:t>
              </a:r>
              <a:endParaRPr lang="ko-KR" altLang="en-US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TextBox 51"/>
            <p:cNvSpPr txBox="1"/>
            <p:nvPr/>
          </p:nvSpPr>
          <p:spPr>
            <a:xfrm>
              <a:off x="4937130" y="3063870"/>
              <a:ext cx="3906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200000"/>
                </a:lnSpc>
              </a:pP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3" name="제목 22"/>
          <p:cNvSpPr>
            <a:spLocks noGrp="1"/>
          </p:cNvSpPr>
          <p:nvPr>
            <p:ph type="title"/>
          </p:nvPr>
        </p:nvSpPr>
        <p:spPr>
          <a:xfrm>
            <a:off x="226951" y="124289"/>
            <a:ext cx="2076797" cy="584775"/>
          </a:xfrm>
        </p:spPr>
        <p:txBody>
          <a:bodyPr/>
          <a:lstStyle/>
          <a:p>
            <a:r>
              <a:rPr lang="ko-KR" altLang="en-US" smtClean="0"/>
              <a:t>서브구조도</a:t>
            </a:r>
            <a:endParaRPr lang="ko-KR" altLang="en-US"/>
          </a:p>
        </p:txBody>
      </p:sp>
      <p:grpSp>
        <p:nvGrpSpPr>
          <p:cNvPr id="3" name="그룹 28"/>
          <p:cNvGrpSpPr/>
          <p:nvPr/>
        </p:nvGrpSpPr>
        <p:grpSpPr>
          <a:xfrm>
            <a:off x="359532" y="728700"/>
            <a:ext cx="4514347" cy="5940659"/>
            <a:chOff x="327423" y="982629"/>
            <a:chExt cx="4514347" cy="5038794"/>
          </a:xfrm>
        </p:grpSpPr>
        <p:sp>
          <p:nvSpPr>
            <p:cNvPr id="31" name="직사각형 30"/>
            <p:cNvSpPr/>
            <p:nvPr/>
          </p:nvSpPr>
          <p:spPr>
            <a:xfrm>
              <a:off x="329055" y="982629"/>
              <a:ext cx="4512715" cy="503879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ko-KR" altLang="en-US" sz="1000" smtClean="0"/>
                <a:t>ㄷ</a:t>
              </a:r>
              <a:endParaRPr lang="ko-KR" altLang="en-US" sz="1000" dirty="0"/>
            </a:p>
          </p:txBody>
        </p:sp>
        <p:grpSp>
          <p:nvGrpSpPr>
            <p:cNvPr id="4" name="그룹 43"/>
            <p:cNvGrpSpPr/>
            <p:nvPr/>
          </p:nvGrpSpPr>
          <p:grpSpPr>
            <a:xfrm>
              <a:off x="327423" y="1268760"/>
              <a:ext cx="4514347" cy="4460559"/>
              <a:chOff x="327423" y="1268760"/>
              <a:chExt cx="4514347" cy="4460559"/>
            </a:xfrm>
          </p:grpSpPr>
          <p:cxnSp>
            <p:nvCxnSpPr>
              <p:cNvPr id="33" name="직선 연결선 32"/>
              <p:cNvCxnSpPr/>
              <p:nvPr/>
            </p:nvCxnSpPr>
            <p:spPr>
              <a:xfrm>
                <a:off x="327423" y="1268760"/>
                <a:ext cx="449999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직선 연결선 33"/>
              <p:cNvCxnSpPr/>
              <p:nvPr/>
            </p:nvCxnSpPr>
            <p:spPr>
              <a:xfrm>
                <a:off x="327423" y="5729319"/>
                <a:ext cx="45143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TextBox 17"/>
          <p:cNvSpPr txBox="1">
            <a:spLocks noChangeArrowheads="1"/>
          </p:cNvSpPr>
          <p:nvPr/>
        </p:nvSpPr>
        <p:spPr bwMode="auto">
          <a:xfrm>
            <a:off x="323528" y="1160748"/>
            <a:ext cx="483349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b="1" dirty="0">
                <a:latin typeface="나눔고딕" pitchFamily="50" charset="-127"/>
                <a:ea typeface="나눔고딕" pitchFamily="50" charset="-127"/>
              </a:rPr>
              <a:t>로고</a:t>
            </a:r>
          </a:p>
        </p:txBody>
      </p:sp>
      <p:sp>
        <p:nvSpPr>
          <p:cNvPr id="40" name="TextBox 27"/>
          <p:cNvSpPr txBox="1">
            <a:spLocks noChangeArrowheads="1"/>
          </p:cNvSpPr>
          <p:nvPr/>
        </p:nvSpPr>
        <p:spPr bwMode="auto">
          <a:xfrm>
            <a:off x="2123728" y="6381328"/>
            <a:ext cx="865700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>
                <a:latin typeface="나눔고딕" pitchFamily="50" charset="-127"/>
                <a:ea typeface="나눔고딕" pitchFamily="50" charset="-127"/>
              </a:rPr>
              <a:t>Copyright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64" name="직선 연결선 63"/>
          <p:cNvCxnSpPr/>
          <p:nvPr/>
        </p:nvCxnSpPr>
        <p:spPr>
          <a:xfrm>
            <a:off x="360033" y="1484784"/>
            <a:ext cx="44999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391980" y="800708"/>
            <a:ext cx="425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검색</a:t>
            </a:r>
            <a:endParaRPr lang="ko-KR" altLang="en-US" sz="1000" dirty="0"/>
          </a:p>
        </p:txBody>
      </p:sp>
      <p:grpSp>
        <p:nvGrpSpPr>
          <p:cNvPr id="5" name="그룹 68"/>
          <p:cNvGrpSpPr/>
          <p:nvPr/>
        </p:nvGrpSpPr>
        <p:grpSpPr>
          <a:xfrm>
            <a:off x="467544" y="1592796"/>
            <a:ext cx="864096" cy="576064"/>
            <a:chOff x="628596" y="2990843"/>
            <a:chExt cx="1255083" cy="584209"/>
          </a:xfrm>
        </p:grpSpPr>
        <p:sp>
          <p:nvSpPr>
            <p:cNvPr id="70" name="직사각형 69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TextBox 63"/>
            <p:cNvSpPr txBox="1">
              <a:spLocks noChangeArrowheads="1"/>
            </p:cNvSpPr>
            <p:nvPr/>
          </p:nvSpPr>
          <p:spPr bwMode="auto">
            <a:xfrm>
              <a:off x="665108" y="3158391"/>
              <a:ext cx="1218571" cy="23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900" dirty="0" smtClean="0">
                  <a:latin typeface="나눔고딕" pitchFamily="50" charset="-127"/>
                  <a:ea typeface="나눔고딕" pitchFamily="50" charset="-127"/>
                </a:rPr>
                <a:t>축제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6" name="그룹 84"/>
          <p:cNvGrpSpPr/>
          <p:nvPr/>
        </p:nvGrpSpPr>
        <p:grpSpPr>
          <a:xfrm>
            <a:off x="384670" y="2168860"/>
            <a:ext cx="1018978" cy="4032448"/>
            <a:chOff x="508223" y="2990843"/>
            <a:chExt cx="1480046" cy="584209"/>
          </a:xfrm>
        </p:grpSpPr>
        <p:sp>
          <p:nvSpPr>
            <p:cNvPr id="86" name="직사각형 85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TextBox 63"/>
            <p:cNvSpPr txBox="1">
              <a:spLocks noChangeArrowheads="1"/>
            </p:cNvSpPr>
            <p:nvPr/>
          </p:nvSpPr>
          <p:spPr bwMode="auto">
            <a:xfrm>
              <a:off x="508223" y="2996059"/>
              <a:ext cx="1480046" cy="263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한일문화 교류축제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부산연등축제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중구민의 달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부산국제영화제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solidFill>
                    <a:srgbClr val="0066B3"/>
                  </a:solidFill>
                  <a:latin typeface="나눔고딕" pitchFamily="50" charset="-127"/>
                  <a:ea typeface="나눔고딕" pitchFamily="50" charset="-127"/>
                </a:rPr>
                <a:t>부산자갈치축제</a:t>
              </a:r>
              <a:endParaRPr lang="en-US" altLang="ko-KR" sz="800" dirty="0" smtClean="0">
                <a:solidFill>
                  <a:srgbClr val="0066B3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err="1" smtClean="0">
                  <a:latin typeface="나눔고딕" pitchFamily="50" charset="-127"/>
                  <a:ea typeface="나눔고딕" pitchFamily="50" charset="-127"/>
                </a:rPr>
                <a:t>보수동책방골목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err="1" smtClean="0">
                  <a:latin typeface="나눔고딕" pitchFamily="50" charset="-127"/>
                  <a:ea typeface="나눔고딕" pitchFamily="50" charset="-127"/>
                </a:rPr>
                <a:t>크리스트리축제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cxnSp>
        <p:nvCxnSpPr>
          <p:cNvPr id="90" name="직선 연결선 89"/>
          <p:cNvCxnSpPr/>
          <p:nvPr/>
        </p:nvCxnSpPr>
        <p:spPr>
          <a:xfrm>
            <a:off x="1475656" y="1808820"/>
            <a:ext cx="3024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직선 연결선 91"/>
          <p:cNvCxnSpPr/>
          <p:nvPr/>
        </p:nvCxnSpPr>
        <p:spPr>
          <a:xfrm>
            <a:off x="1475656" y="2168860"/>
            <a:ext cx="3024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51"/>
          <p:cNvSpPr txBox="1"/>
          <p:nvPr/>
        </p:nvSpPr>
        <p:spPr>
          <a:xfrm>
            <a:off x="5040000" y="1409643"/>
            <a:ext cx="3451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슬라이드 이미지가 들어감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갤러리 사진 </a:t>
            </a: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볼수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있음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현재 페이지 축제 내용 입력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축제에 대한 정보 입력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</a:pP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	(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일시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장소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주최주관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후원 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)</a:t>
            </a:r>
          </a:p>
        </p:txBody>
      </p:sp>
      <p:cxnSp>
        <p:nvCxnSpPr>
          <p:cNvPr id="115" name="직선 연결선 114"/>
          <p:cNvCxnSpPr/>
          <p:nvPr/>
        </p:nvCxnSpPr>
        <p:spPr>
          <a:xfrm>
            <a:off x="467544" y="249289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1403648" y="1592796"/>
            <a:ext cx="14606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홈  </a:t>
            </a:r>
            <a:r>
              <a:rPr lang="en-US" altLang="ko-KR" sz="800" dirty="0" smtClean="0"/>
              <a:t>&gt; </a:t>
            </a:r>
            <a:r>
              <a:rPr lang="ko-KR" altLang="en-US" sz="800" dirty="0" smtClean="0"/>
              <a:t>축제 </a:t>
            </a:r>
            <a:r>
              <a:rPr lang="en-US" altLang="ko-KR" sz="800" dirty="0" smtClean="0"/>
              <a:t>&gt; </a:t>
            </a:r>
            <a:r>
              <a:rPr lang="ko-KR" altLang="en-US" sz="800" dirty="0" smtClean="0"/>
              <a:t>부산 자갈치 축제</a:t>
            </a:r>
            <a:endParaRPr lang="ko-KR" altLang="en-US" sz="1600" dirty="0"/>
          </a:p>
        </p:txBody>
      </p:sp>
      <p:sp>
        <p:nvSpPr>
          <p:cNvPr id="128" name="TextBox 63"/>
          <p:cNvSpPr txBox="1">
            <a:spLocks noChangeArrowheads="1"/>
          </p:cNvSpPr>
          <p:nvPr/>
        </p:nvSpPr>
        <p:spPr bwMode="auto">
          <a:xfrm>
            <a:off x="1403648" y="1844824"/>
            <a:ext cx="26642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400" b="1" dirty="0" smtClean="0">
                <a:latin typeface="나눔고딕" pitchFamily="50" charset="-127"/>
                <a:ea typeface="나눔고딕" pitchFamily="50" charset="-127"/>
              </a:rPr>
              <a:t>부산자갈치축제</a:t>
            </a:r>
            <a:endParaRPr lang="en-US" altLang="ko-KR" sz="1400" b="1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1" name="직사각형 80"/>
          <p:cNvSpPr/>
          <p:nvPr/>
        </p:nvSpPr>
        <p:spPr>
          <a:xfrm>
            <a:off x="4283968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2" name="직사각형 81"/>
          <p:cNvSpPr/>
          <p:nvPr/>
        </p:nvSpPr>
        <p:spPr>
          <a:xfrm>
            <a:off x="2987824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3" name="직사각형 82"/>
          <p:cNvSpPr/>
          <p:nvPr/>
        </p:nvSpPr>
        <p:spPr>
          <a:xfrm>
            <a:off x="3311860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4" name="직사각형 83"/>
          <p:cNvSpPr/>
          <p:nvPr/>
        </p:nvSpPr>
        <p:spPr>
          <a:xfrm>
            <a:off x="3635896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5" name="직사각형 84"/>
          <p:cNvSpPr/>
          <p:nvPr/>
        </p:nvSpPr>
        <p:spPr>
          <a:xfrm>
            <a:off x="3959932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cxnSp>
        <p:nvCxnSpPr>
          <p:cNvPr id="88" name="직선 연결선 87"/>
          <p:cNvCxnSpPr/>
          <p:nvPr/>
        </p:nvCxnSpPr>
        <p:spPr>
          <a:xfrm>
            <a:off x="1475656" y="180882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직선 연결선 90"/>
          <p:cNvCxnSpPr/>
          <p:nvPr/>
        </p:nvCxnSpPr>
        <p:spPr>
          <a:xfrm>
            <a:off x="1475656" y="216886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/>
          <p:cNvCxnSpPr/>
          <p:nvPr/>
        </p:nvCxnSpPr>
        <p:spPr>
          <a:xfrm>
            <a:off x="467544" y="2780928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55"/>
          <p:cNvCxnSpPr/>
          <p:nvPr/>
        </p:nvCxnSpPr>
        <p:spPr>
          <a:xfrm>
            <a:off x="467544" y="2996952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 56"/>
          <p:cNvCxnSpPr/>
          <p:nvPr/>
        </p:nvCxnSpPr>
        <p:spPr>
          <a:xfrm>
            <a:off x="467544" y="3248980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연결선 57"/>
          <p:cNvCxnSpPr/>
          <p:nvPr/>
        </p:nvCxnSpPr>
        <p:spPr>
          <a:xfrm>
            <a:off x="467544" y="3501008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직선 연결선 58"/>
          <p:cNvCxnSpPr/>
          <p:nvPr/>
        </p:nvCxnSpPr>
        <p:spPr>
          <a:xfrm>
            <a:off x="467544" y="375303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연결선 59"/>
          <p:cNvCxnSpPr/>
          <p:nvPr/>
        </p:nvCxnSpPr>
        <p:spPr>
          <a:xfrm>
            <a:off x="467544" y="4041068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직사각형 60"/>
          <p:cNvSpPr/>
          <p:nvPr/>
        </p:nvSpPr>
        <p:spPr>
          <a:xfrm>
            <a:off x="1511660" y="2312876"/>
            <a:ext cx="3168352" cy="1548172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solidFill>
                  <a:schemeClr val="tx1"/>
                </a:solidFill>
              </a:rPr>
              <a:t>슬라이드 이미지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cxnSp>
        <p:nvCxnSpPr>
          <p:cNvPr id="62" name="직선 연결선 61"/>
          <p:cNvCxnSpPr/>
          <p:nvPr/>
        </p:nvCxnSpPr>
        <p:spPr>
          <a:xfrm>
            <a:off x="1475656" y="432910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439652" y="4365104"/>
            <a:ext cx="4251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개요</a:t>
            </a:r>
            <a:endParaRPr lang="ko-KR" altLang="en-US" sz="1000" dirty="0"/>
          </a:p>
        </p:txBody>
      </p:sp>
      <p:cxnSp>
        <p:nvCxnSpPr>
          <p:cNvPr id="105" name="직선 연결선 104"/>
          <p:cNvCxnSpPr/>
          <p:nvPr/>
        </p:nvCxnSpPr>
        <p:spPr>
          <a:xfrm>
            <a:off x="1475656" y="5877272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직선 연결선 105"/>
          <p:cNvCxnSpPr/>
          <p:nvPr/>
        </p:nvCxnSpPr>
        <p:spPr>
          <a:xfrm>
            <a:off x="1475656" y="6201308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1439652" y="5949860"/>
            <a:ext cx="6655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만족도조사</a:t>
            </a:r>
            <a:endParaRPr lang="ko-KR" altLang="en-US" sz="800" dirty="0"/>
          </a:p>
        </p:txBody>
      </p:sp>
      <p:sp>
        <p:nvSpPr>
          <p:cNvPr id="78" name="타원 77"/>
          <p:cNvSpPr/>
          <p:nvPr/>
        </p:nvSpPr>
        <p:spPr>
          <a:xfrm>
            <a:off x="1403648" y="2204864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1</a:t>
            </a:r>
            <a:endParaRPr lang="ko-KR" altLang="en-US" sz="1200" dirty="0"/>
          </a:p>
        </p:txBody>
      </p:sp>
      <p:sp>
        <p:nvSpPr>
          <p:cNvPr id="99" name="타원 98"/>
          <p:cNvSpPr/>
          <p:nvPr/>
        </p:nvSpPr>
        <p:spPr>
          <a:xfrm>
            <a:off x="1799692" y="4365104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3</a:t>
            </a:r>
            <a:endParaRPr lang="ko-KR" altLang="en-US" sz="1200" dirty="0"/>
          </a:p>
        </p:txBody>
      </p:sp>
      <p:sp>
        <p:nvSpPr>
          <p:cNvPr id="63" name="TextBox 62"/>
          <p:cNvSpPr txBox="1"/>
          <p:nvPr/>
        </p:nvSpPr>
        <p:spPr>
          <a:xfrm>
            <a:off x="1439652" y="3897052"/>
            <a:ext cx="1061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부산자갈치 축제</a:t>
            </a:r>
            <a:endParaRPr lang="en-US" altLang="ko-KR" sz="1000" dirty="0" smtClean="0"/>
          </a:p>
          <a:p>
            <a:r>
              <a:rPr lang="ko-KR" altLang="en-US" sz="1000" dirty="0" smtClean="0"/>
              <a:t>축제 텍스트</a:t>
            </a:r>
            <a:endParaRPr lang="ko-KR" altLang="en-US" sz="1000" dirty="0"/>
          </a:p>
        </p:txBody>
      </p:sp>
      <p:sp>
        <p:nvSpPr>
          <p:cNvPr id="97" name="타원 96"/>
          <p:cNvSpPr/>
          <p:nvPr/>
        </p:nvSpPr>
        <p:spPr>
          <a:xfrm>
            <a:off x="2555776" y="3897052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2</a:t>
            </a:r>
            <a:endParaRPr lang="ko-KR" altLang="en-US" sz="1200" dirty="0"/>
          </a:p>
        </p:txBody>
      </p:sp>
      <p:sp>
        <p:nvSpPr>
          <p:cNvPr id="52" name="TextBox 18"/>
          <p:cNvSpPr txBox="1">
            <a:spLocks noChangeArrowheads="1"/>
          </p:cNvSpPr>
          <p:nvPr/>
        </p:nvSpPr>
        <p:spPr bwMode="auto">
          <a:xfrm>
            <a:off x="1115616" y="1160748"/>
            <a:ext cx="37084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Nice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중구탐방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	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축제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      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문화탐방      테마갤러리   여행도우미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44"/>
          <p:cNvGrpSpPr/>
          <p:nvPr/>
        </p:nvGrpSpPr>
        <p:grpSpPr>
          <a:xfrm>
            <a:off x="5040052" y="1008000"/>
            <a:ext cx="3695957" cy="770975"/>
            <a:chOff x="4937130" y="2662227"/>
            <a:chExt cx="3906891" cy="770975"/>
          </a:xfrm>
        </p:grpSpPr>
        <p:sp>
          <p:nvSpPr>
            <p:cNvPr id="18" name="직사각형 17"/>
            <p:cNvSpPr/>
            <p:nvPr/>
          </p:nvSpPr>
          <p:spPr>
            <a:xfrm>
              <a:off x="4955388" y="2662227"/>
              <a:ext cx="1576214" cy="302390"/>
            </a:xfrm>
            <a:prstGeom prst="rect">
              <a:avLst/>
            </a:prstGeom>
            <a:solidFill>
              <a:srgbClr val="0066B3"/>
            </a:solidFill>
            <a:ln>
              <a:noFill/>
            </a:ln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서브 페이지 </a:t>
              </a:r>
              <a:r>
                <a:rPr lang="en-US" altLang="ko-KR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/ </a:t>
              </a: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화면설명</a:t>
              </a:r>
              <a:endParaRPr lang="ko-KR" altLang="en-US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TextBox 51"/>
            <p:cNvSpPr txBox="1"/>
            <p:nvPr/>
          </p:nvSpPr>
          <p:spPr>
            <a:xfrm>
              <a:off x="4937130" y="3063870"/>
              <a:ext cx="3906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200000"/>
                </a:lnSpc>
              </a:pP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3" name="제목 22"/>
          <p:cNvSpPr>
            <a:spLocks noGrp="1"/>
          </p:cNvSpPr>
          <p:nvPr>
            <p:ph type="title"/>
          </p:nvPr>
        </p:nvSpPr>
        <p:spPr>
          <a:xfrm>
            <a:off x="226951" y="124289"/>
            <a:ext cx="2076797" cy="584775"/>
          </a:xfrm>
        </p:spPr>
        <p:txBody>
          <a:bodyPr/>
          <a:lstStyle/>
          <a:p>
            <a:r>
              <a:rPr lang="ko-KR" altLang="en-US" smtClean="0"/>
              <a:t>서브구조도</a:t>
            </a:r>
            <a:endParaRPr lang="ko-KR" altLang="en-US"/>
          </a:p>
        </p:txBody>
      </p:sp>
      <p:grpSp>
        <p:nvGrpSpPr>
          <p:cNvPr id="3" name="그룹 28"/>
          <p:cNvGrpSpPr/>
          <p:nvPr/>
        </p:nvGrpSpPr>
        <p:grpSpPr>
          <a:xfrm>
            <a:off x="359532" y="728700"/>
            <a:ext cx="4514347" cy="5940659"/>
            <a:chOff x="327423" y="982629"/>
            <a:chExt cx="4514347" cy="5038794"/>
          </a:xfrm>
        </p:grpSpPr>
        <p:sp>
          <p:nvSpPr>
            <p:cNvPr id="31" name="직사각형 30"/>
            <p:cNvSpPr/>
            <p:nvPr/>
          </p:nvSpPr>
          <p:spPr>
            <a:xfrm>
              <a:off x="329055" y="982629"/>
              <a:ext cx="4512715" cy="503879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ko-KR" altLang="en-US" sz="1000" smtClean="0"/>
                <a:t>ㄷ</a:t>
              </a:r>
              <a:endParaRPr lang="ko-KR" altLang="en-US" sz="1000" dirty="0"/>
            </a:p>
          </p:txBody>
        </p:sp>
        <p:grpSp>
          <p:nvGrpSpPr>
            <p:cNvPr id="4" name="그룹 43"/>
            <p:cNvGrpSpPr/>
            <p:nvPr/>
          </p:nvGrpSpPr>
          <p:grpSpPr>
            <a:xfrm>
              <a:off x="327423" y="1268760"/>
              <a:ext cx="4514347" cy="4460559"/>
              <a:chOff x="327423" y="1268760"/>
              <a:chExt cx="4514347" cy="4460559"/>
            </a:xfrm>
          </p:grpSpPr>
          <p:cxnSp>
            <p:nvCxnSpPr>
              <p:cNvPr id="33" name="직선 연결선 32"/>
              <p:cNvCxnSpPr/>
              <p:nvPr/>
            </p:nvCxnSpPr>
            <p:spPr>
              <a:xfrm>
                <a:off x="327423" y="1268760"/>
                <a:ext cx="449999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직선 연결선 33"/>
              <p:cNvCxnSpPr/>
              <p:nvPr/>
            </p:nvCxnSpPr>
            <p:spPr>
              <a:xfrm>
                <a:off x="327423" y="5729319"/>
                <a:ext cx="45143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TextBox 17"/>
          <p:cNvSpPr txBox="1">
            <a:spLocks noChangeArrowheads="1"/>
          </p:cNvSpPr>
          <p:nvPr/>
        </p:nvSpPr>
        <p:spPr bwMode="auto">
          <a:xfrm>
            <a:off x="323528" y="1160748"/>
            <a:ext cx="483349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b="1" dirty="0">
                <a:latin typeface="나눔고딕" pitchFamily="50" charset="-127"/>
                <a:ea typeface="나눔고딕" pitchFamily="50" charset="-127"/>
              </a:rPr>
              <a:t>로고</a:t>
            </a:r>
          </a:p>
        </p:txBody>
      </p:sp>
      <p:sp>
        <p:nvSpPr>
          <p:cNvPr id="40" name="TextBox 27"/>
          <p:cNvSpPr txBox="1">
            <a:spLocks noChangeArrowheads="1"/>
          </p:cNvSpPr>
          <p:nvPr/>
        </p:nvSpPr>
        <p:spPr bwMode="auto">
          <a:xfrm>
            <a:off x="2123728" y="6381328"/>
            <a:ext cx="865700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>
                <a:latin typeface="나눔고딕" pitchFamily="50" charset="-127"/>
                <a:ea typeface="나눔고딕" pitchFamily="50" charset="-127"/>
              </a:rPr>
              <a:t>Copyright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64" name="직선 연결선 63"/>
          <p:cNvCxnSpPr/>
          <p:nvPr/>
        </p:nvCxnSpPr>
        <p:spPr>
          <a:xfrm>
            <a:off x="360033" y="1484784"/>
            <a:ext cx="44999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391980" y="800708"/>
            <a:ext cx="425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검색</a:t>
            </a:r>
            <a:endParaRPr lang="ko-KR" altLang="en-US" sz="1000" dirty="0"/>
          </a:p>
        </p:txBody>
      </p:sp>
      <p:grpSp>
        <p:nvGrpSpPr>
          <p:cNvPr id="5" name="그룹 68"/>
          <p:cNvGrpSpPr/>
          <p:nvPr/>
        </p:nvGrpSpPr>
        <p:grpSpPr>
          <a:xfrm>
            <a:off x="467544" y="1592796"/>
            <a:ext cx="864096" cy="576064"/>
            <a:chOff x="628596" y="2990843"/>
            <a:chExt cx="1255083" cy="584209"/>
          </a:xfrm>
        </p:grpSpPr>
        <p:sp>
          <p:nvSpPr>
            <p:cNvPr id="70" name="직사각형 69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TextBox 63"/>
            <p:cNvSpPr txBox="1">
              <a:spLocks noChangeArrowheads="1"/>
            </p:cNvSpPr>
            <p:nvPr/>
          </p:nvSpPr>
          <p:spPr bwMode="auto">
            <a:xfrm>
              <a:off x="665108" y="3158391"/>
              <a:ext cx="1218571" cy="23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900" dirty="0" smtClean="0">
                  <a:latin typeface="나눔고딕" pitchFamily="50" charset="-127"/>
                  <a:ea typeface="나눔고딕" pitchFamily="50" charset="-127"/>
                </a:rPr>
                <a:t>축제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6" name="그룹 84"/>
          <p:cNvGrpSpPr/>
          <p:nvPr/>
        </p:nvGrpSpPr>
        <p:grpSpPr>
          <a:xfrm>
            <a:off x="384670" y="2168860"/>
            <a:ext cx="1018978" cy="4032448"/>
            <a:chOff x="508223" y="2990843"/>
            <a:chExt cx="1480046" cy="584209"/>
          </a:xfrm>
        </p:grpSpPr>
        <p:sp>
          <p:nvSpPr>
            <p:cNvPr id="86" name="직사각형 85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TextBox 63"/>
            <p:cNvSpPr txBox="1">
              <a:spLocks noChangeArrowheads="1"/>
            </p:cNvSpPr>
            <p:nvPr/>
          </p:nvSpPr>
          <p:spPr bwMode="auto">
            <a:xfrm>
              <a:off x="508223" y="2996059"/>
              <a:ext cx="1480046" cy="263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한일문화 교류축제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부산연등축제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중구민의 달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부산국제영화제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부산자갈치축제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err="1" smtClean="0">
                  <a:solidFill>
                    <a:srgbClr val="0066B3"/>
                  </a:solidFill>
                  <a:latin typeface="나눔고딕" pitchFamily="50" charset="-127"/>
                  <a:ea typeface="나눔고딕" pitchFamily="50" charset="-127"/>
                </a:rPr>
                <a:t>보수동책방골목</a:t>
              </a:r>
              <a:endParaRPr lang="en-US" altLang="ko-KR" sz="800" dirty="0" smtClean="0">
                <a:solidFill>
                  <a:srgbClr val="0066B3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err="1" smtClean="0">
                  <a:latin typeface="나눔고딕" pitchFamily="50" charset="-127"/>
                  <a:ea typeface="나눔고딕" pitchFamily="50" charset="-127"/>
                </a:rPr>
                <a:t>크리스트리축제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cxnSp>
        <p:nvCxnSpPr>
          <p:cNvPr id="90" name="직선 연결선 89"/>
          <p:cNvCxnSpPr/>
          <p:nvPr/>
        </p:nvCxnSpPr>
        <p:spPr>
          <a:xfrm>
            <a:off x="1475656" y="1808820"/>
            <a:ext cx="3024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직선 연결선 91"/>
          <p:cNvCxnSpPr/>
          <p:nvPr/>
        </p:nvCxnSpPr>
        <p:spPr>
          <a:xfrm>
            <a:off x="1475656" y="2168860"/>
            <a:ext cx="3024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51"/>
          <p:cNvSpPr txBox="1"/>
          <p:nvPr/>
        </p:nvSpPr>
        <p:spPr>
          <a:xfrm>
            <a:off x="5040000" y="1409643"/>
            <a:ext cx="3451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슬라이드 이미지가 들어감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갤러리 사진 </a:t>
            </a: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볼수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있음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현재 페이지 축제 내용 입력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축제에 대한 정보 입력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</a:pP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	(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일시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장소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주최주관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후원 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)</a:t>
            </a:r>
          </a:p>
        </p:txBody>
      </p:sp>
      <p:cxnSp>
        <p:nvCxnSpPr>
          <p:cNvPr id="115" name="직선 연결선 114"/>
          <p:cNvCxnSpPr/>
          <p:nvPr/>
        </p:nvCxnSpPr>
        <p:spPr>
          <a:xfrm>
            <a:off x="467544" y="249289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1403648" y="1592796"/>
            <a:ext cx="14029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홈  </a:t>
            </a:r>
            <a:r>
              <a:rPr lang="en-US" altLang="ko-KR" sz="800" dirty="0" smtClean="0"/>
              <a:t>&gt; </a:t>
            </a:r>
            <a:r>
              <a:rPr lang="ko-KR" altLang="en-US" sz="800" dirty="0" smtClean="0"/>
              <a:t>축제 </a:t>
            </a:r>
            <a:r>
              <a:rPr lang="en-US" altLang="ko-KR" sz="800" dirty="0" smtClean="0"/>
              <a:t>&gt;</a:t>
            </a:r>
            <a:r>
              <a:rPr lang="ko-KR" altLang="en-US" sz="800" dirty="0" smtClean="0"/>
              <a:t> </a:t>
            </a:r>
            <a:r>
              <a:rPr lang="ko-KR" altLang="en-US" sz="800" dirty="0" err="1" smtClean="0"/>
              <a:t>보수동책방골목</a:t>
            </a:r>
            <a:endParaRPr lang="ko-KR" altLang="en-US" sz="1600" dirty="0"/>
          </a:p>
        </p:txBody>
      </p:sp>
      <p:sp>
        <p:nvSpPr>
          <p:cNvPr id="128" name="TextBox 63"/>
          <p:cNvSpPr txBox="1">
            <a:spLocks noChangeArrowheads="1"/>
          </p:cNvSpPr>
          <p:nvPr/>
        </p:nvSpPr>
        <p:spPr bwMode="auto">
          <a:xfrm>
            <a:off x="1403648" y="1844824"/>
            <a:ext cx="26642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400" b="1" dirty="0" err="1" smtClean="0">
                <a:latin typeface="나눔고딕" pitchFamily="50" charset="-127"/>
                <a:ea typeface="나눔고딕" pitchFamily="50" charset="-127"/>
              </a:rPr>
              <a:t>보수동책방골목</a:t>
            </a:r>
            <a:endParaRPr lang="en-US" altLang="ko-KR" sz="1400" b="1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1" name="직사각형 80"/>
          <p:cNvSpPr/>
          <p:nvPr/>
        </p:nvSpPr>
        <p:spPr>
          <a:xfrm>
            <a:off x="4283968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2" name="직사각형 81"/>
          <p:cNvSpPr/>
          <p:nvPr/>
        </p:nvSpPr>
        <p:spPr>
          <a:xfrm>
            <a:off x="2987824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3" name="직사각형 82"/>
          <p:cNvSpPr/>
          <p:nvPr/>
        </p:nvSpPr>
        <p:spPr>
          <a:xfrm>
            <a:off x="3311860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4" name="직사각형 83"/>
          <p:cNvSpPr/>
          <p:nvPr/>
        </p:nvSpPr>
        <p:spPr>
          <a:xfrm>
            <a:off x="3635896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5" name="직사각형 84"/>
          <p:cNvSpPr/>
          <p:nvPr/>
        </p:nvSpPr>
        <p:spPr>
          <a:xfrm>
            <a:off x="3959932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cxnSp>
        <p:nvCxnSpPr>
          <p:cNvPr id="88" name="직선 연결선 87"/>
          <p:cNvCxnSpPr/>
          <p:nvPr/>
        </p:nvCxnSpPr>
        <p:spPr>
          <a:xfrm>
            <a:off x="1475656" y="180882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직선 연결선 90"/>
          <p:cNvCxnSpPr/>
          <p:nvPr/>
        </p:nvCxnSpPr>
        <p:spPr>
          <a:xfrm>
            <a:off x="1475656" y="216886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/>
          <p:cNvCxnSpPr/>
          <p:nvPr/>
        </p:nvCxnSpPr>
        <p:spPr>
          <a:xfrm>
            <a:off x="467544" y="2780928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55"/>
          <p:cNvCxnSpPr/>
          <p:nvPr/>
        </p:nvCxnSpPr>
        <p:spPr>
          <a:xfrm>
            <a:off x="467544" y="2996952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 56"/>
          <p:cNvCxnSpPr/>
          <p:nvPr/>
        </p:nvCxnSpPr>
        <p:spPr>
          <a:xfrm>
            <a:off x="467544" y="3248980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연결선 57"/>
          <p:cNvCxnSpPr/>
          <p:nvPr/>
        </p:nvCxnSpPr>
        <p:spPr>
          <a:xfrm>
            <a:off x="467544" y="3501008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직선 연결선 58"/>
          <p:cNvCxnSpPr/>
          <p:nvPr/>
        </p:nvCxnSpPr>
        <p:spPr>
          <a:xfrm>
            <a:off x="467544" y="375303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연결선 59"/>
          <p:cNvCxnSpPr/>
          <p:nvPr/>
        </p:nvCxnSpPr>
        <p:spPr>
          <a:xfrm>
            <a:off x="467544" y="4041068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직사각형 60"/>
          <p:cNvSpPr/>
          <p:nvPr/>
        </p:nvSpPr>
        <p:spPr>
          <a:xfrm>
            <a:off x="1511660" y="2312876"/>
            <a:ext cx="3168352" cy="1548172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solidFill>
                  <a:schemeClr val="tx1"/>
                </a:solidFill>
              </a:rPr>
              <a:t>슬라이드 이미지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cxnSp>
        <p:nvCxnSpPr>
          <p:cNvPr id="62" name="직선 연결선 61"/>
          <p:cNvCxnSpPr/>
          <p:nvPr/>
        </p:nvCxnSpPr>
        <p:spPr>
          <a:xfrm>
            <a:off x="1475656" y="432910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439652" y="4365104"/>
            <a:ext cx="4251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개요</a:t>
            </a:r>
            <a:endParaRPr lang="ko-KR" altLang="en-US" sz="1000" dirty="0"/>
          </a:p>
        </p:txBody>
      </p:sp>
      <p:cxnSp>
        <p:nvCxnSpPr>
          <p:cNvPr id="105" name="직선 연결선 104"/>
          <p:cNvCxnSpPr/>
          <p:nvPr/>
        </p:nvCxnSpPr>
        <p:spPr>
          <a:xfrm>
            <a:off x="1475656" y="5877272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직선 연결선 105"/>
          <p:cNvCxnSpPr/>
          <p:nvPr/>
        </p:nvCxnSpPr>
        <p:spPr>
          <a:xfrm>
            <a:off x="1475656" y="6201308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1439652" y="5949860"/>
            <a:ext cx="6655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만족도조사</a:t>
            </a:r>
            <a:endParaRPr lang="ko-KR" altLang="en-US" sz="800" dirty="0"/>
          </a:p>
        </p:txBody>
      </p:sp>
      <p:sp>
        <p:nvSpPr>
          <p:cNvPr id="78" name="타원 77"/>
          <p:cNvSpPr/>
          <p:nvPr/>
        </p:nvSpPr>
        <p:spPr>
          <a:xfrm>
            <a:off x="1403648" y="2204864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1</a:t>
            </a:r>
            <a:endParaRPr lang="ko-KR" altLang="en-US" sz="1200" dirty="0"/>
          </a:p>
        </p:txBody>
      </p:sp>
      <p:sp>
        <p:nvSpPr>
          <p:cNvPr id="99" name="타원 98"/>
          <p:cNvSpPr/>
          <p:nvPr/>
        </p:nvSpPr>
        <p:spPr>
          <a:xfrm>
            <a:off x="1799692" y="4365104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3</a:t>
            </a:r>
            <a:endParaRPr lang="ko-KR" altLang="en-US" sz="1200" dirty="0"/>
          </a:p>
        </p:txBody>
      </p:sp>
      <p:sp>
        <p:nvSpPr>
          <p:cNvPr id="63" name="TextBox 62"/>
          <p:cNvSpPr txBox="1"/>
          <p:nvPr/>
        </p:nvSpPr>
        <p:spPr>
          <a:xfrm>
            <a:off x="1439652" y="3897052"/>
            <a:ext cx="1061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b="1" dirty="0" err="1" smtClean="0"/>
              <a:t>보수동</a:t>
            </a:r>
            <a:r>
              <a:rPr lang="ko-KR" altLang="en-US" sz="1000" b="1" dirty="0" smtClean="0"/>
              <a:t> 책방골목</a:t>
            </a:r>
            <a:endParaRPr lang="en-US" altLang="ko-KR" sz="1000" b="1" dirty="0" smtClean="0"/>
          </a:p>
          <a:p>
            <a:r>
              <a:rPr lang="ko-KR" altLang="en-US" sz="1000" dirty="0" smtClean="0"/>
              <a:t>축제 텍스트</a:t>
            </a:r>
            <a:endParaRPr lang="ko-KR" altLang="en-US" sz="1000" dirty="0"/>
          </a:p>
        </p:txBody>
      </p:sp>
      <p:sp>
        <p:nvSpPr>
          <p:cNvPr id="97" name="타원 96"/>
          <p:cNvSpPr/>
          <p:nvPr/>
        </p:nvSpPr>
        <p:spPr>
          <a:xfrm>
            <a:off x="2555776" y="3897052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2</a:t>
            </a:r>
            <a:endParaRPr lang="ko-KR" altLang="en-US" sz="1200" dirty="0"/>
          </a:p>
        </p:txBody>
      </p:sp>
      <p:sp>
        <p:nvSpPr>
          <p:cNvPr id="52" name="TextBox 18"/>
          <p:cNvSpPr txBox="1">
            <a:spLocks noChangeArrowheads="1"/>
          </p:cNvSpPr>
          <p:nvPr/>
        </p:nvSpPr>
        <p:spPr bwMode="auto">
          <a:xfrm>
            <a:off x="1115616" y="1160748"/>
            <a:ext cx="37084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Nice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중구탐방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	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축제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      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문화탐방      테마갤러리   여행도우미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직선 연결선 50"/>
          <p:cNvCxnSpPr/>
          <p:nvPr/>
        </p:nvCxnSpPr>
        <p:spPr>
          <a:xfrm>
            <a:off x="4427984" y="1484784"/>
            <a:ext cx="0" cy="39604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/>
          <p:cNvSpPr>
            <a:spLocks noChangeArrowheads="1"/>
          </p:cNvSpPr>
          <p:nvPr/>
        </p:nvSpPr>
        <p:spPr bwMode="auto">
          <a:xfrm>
            <a:off x="2951820" y="1192756"/>
            <a:ext cx="2862279" cy="381815"/>
          </a:xfrm>
          <a:prstGeom prst="rect">
            <a:avLst/>
          </a:prstGeom>
          <a:solidFill>
            <a:schemeClr val="bg1"/>
          </a:solidFill>
          <a:ln w="25400">
            <a:solidFill>
              <a:srgbClr val="464782"/>
            </a:solidFill>
            <a:headEnd/>
            <a:tailEnd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90000" tIns="36000" rIns="90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altLang="ko-KR" sz="1200" spc="60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WEBSITE</a:t>
            </a:r>
            <a:endParaRPr lang="ko-KR" altLang="en-US" sz="1200" spc="600" dirty="0">
              <a:solidFill>
                <a:schemeClr val="tx1">
                  <a:lumMod val="75000"/>
                  <a:lumOff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제목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사이트맵</a:t>
            </a:r>
            <a:endParaRPr lang="ko-KR" altLang="en-US"/>
          </a:p>
        </p:txBody>
      </p:sp>
      <p:sp>
        <p:nvSpPr>
          <p:cNvPr id="21" name="직사각형 20"/>
          <p:cNvSpPr>
            <a:spLocks noChangeArrowheads="1"/>
          </p:cNvSpPr>
          <p:nvPr/>
        </p:nvSpPr>
        <p:spPr bwMode="auto">
          <a:xfrm>
            <a:off x="6680966" y="1268760"/>
            <a:ext cx="1095390" cy="266204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 algn="ctr">
            <a:noFill/>
            <a:round/>
            <a:headEnd/>
            <a:tailEnd/>
          </a:ln>
          <a:effectLst/>
        </p:spPr>
        <p:txBody>
          <a:bodyPr wrap="none" lIns="90000" tIns="36000" rIns="90000" bIns="3600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en-US" altLang="ko-KR" sz="900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ADMIN</a:t>
            </a:r>
            <a:endParaRPr lang="ko-KR" altLang="en-US" sz="9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6624228" y="5445224"/>
            <a:ext cx="2052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80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※ </a:t>
            </a:r>
            <a:r>
              <a:rPr lang="ko-KR" altLang="en-US" sz="80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상세 사이트맵은 협의 후 변경예정</a:t>
            </a:r>
            <a:endParaRPr lang="en-US" altLang="ko-KR" sz="800" smtClean="0">
              <a:solidFill>
                <a:schemeClr val="bg1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80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※ </a:t>
            </a:r>
            <a:r>
              <a:rPr lang="ko-KR" altLang="en-US" sz="80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메뉴명은 협의 후 변경예정</a:t>
            </a:r>
            <a:endParaRPr lang="en-US" altLang="ko-KR" sz="800" smtClean="0">
              <a:solidFill>
                <a:schemeClr val="bg1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575556" y="1880828"/>
            <a:ext cx="7848872" cy="1944216"/>
            <a:chOff x="-180662" y="1952836"/>
            <a:chExt cx="7848872" cy="1944216"/>
          </a:xfrm>
        </p:grpSpPr>
        <p:grpSp>
          <p:nvGrpSpPr>
            <p:cNvPr id="30" name="그룹 29"/>
            <p:cNvGrpSpPr/>
            <p:nvPr/>
          </p:nvGrpSpPr>
          <p:grpSpPr>
            <a:xfrm>
              <a:off x="-180662" y="1952836"/>
              <a:ext cx="7848872" cy="1944216"/>
              <a:chOff x="-324810" y="1808820"/>
              <a:chExt cx="7848872" cy="1944216"/>
            </a:xfrm>
          </p:grpSpPr>
          <p:grpSp>
            <p:nvGrpSpPr>
              <p:cNvPr id="15" name="그룹 14"/>
              <p:cNvGrpSpPr/>
              <p:nvPr/>
            </p:nvGrpSpPr>
            <p:grpSpPr>
              <a:xfrm>
                <a:off x="-324810" y="2188576"/>
                <a:ext cx="1188000" cy="1564460"/>
                <a:chOff x="-324810" y="1880828"/>
                <a:chExt cx="1188000" cy="1564460"/>
              </a:xfrm>
            </p:grpSpPr>
            <p:sp>
              <p:nvSpPr>
                <p:cNvPr id="55" name="직사각형 54"/>
                <p:cNvSpPr>
                  <a:spLocks noChangeArrowheads="1"/>
                </p:cNvSpPr>
                <p:nvPr/>
              </p:nvSpPr>
              <p:spPr bwMode="auto">
                <a:xfrm>
                  <a:off x="-324810" y="1880828"/>
                  <a:ext cx="1188000" cy="349255"/>
                </a:xfrm>
                <a:prstGeom prst="rect">
                  <a:avLst/>
                </a:prstGeom>
                <a:solidFill>
                  <a:srgbClr val="0066B3"/>
                </a:soli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lIns="90000" tIns="36000" rIns="90000" bIns="36000" anchor="ctr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50000"/>
                    </a:spcBef>
                  </a:pPr>
                  <a:r>
                    <a:rPr lang="en-US" altLang="ko-KR" sz="1200" dirty="0" smtClean="0">
                      <a:solidFill>
                        <a:schemeClr val="bg1"/>
                      </a:solidFill>
                      <a:latin typeface="나눔고딕" pitchFamily="50" charset="-127"/>
                      <a:ea typeface="나눔고딕" pitchFamily="50" charset="-127"/>
                    </a:rPr>
                    <a:t>Nice </a:t>
                  </a:r>
                  <a:r>
                    <a:rPr lang="ko-KR" altLang="en-US" sz="1200" dirty="0" smtClean="0">
                      <a:solidFill>
                        <a:schemeClr val="bg1"/>
                      </a:solidFill>
                      <a:latin typeface="나눔고딕" pitchFamily="50" charset="-127"/>
                      <a:ea typeface="나눔고딕" pitchFamily="50" charset="-127"/>
                    </a:rPr>
                    <a:t>중구탐방</a:t>
                  </a:r>
                  <a:endParaRPr lang="ko-KR" altLang="en-US" sz="1200" dirty="0">
                    <a:solidFill>
                      <a:schemeClr val="bg1"/>
                    </a:solidFill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  <p:sp>
              <p:nvSpPr>
                <p:cNvPr id="58" name="직사각형 57"/>
                <p:cNvSpPr>
                  <a:spLocks noChangeArrowheads="1"/>
                </p:cNvSpPr>
                <p:nvPr/>
              </p:nvSpPr>
              <p:spPr bwMode="auto">
                <a:xfrm>
                  <a:off x="-324810" y="2276872"/>
                  <a:ext cx="1188000" cy="1168416"/>
                </a:xfrm>
                <a:prstGeom prst="rect">
                  <a:avLst/>
                </a:prstGeom>
                <a:noFill/>
                <a:ln w="6350" algn="ctr">
                  <a:noFill/>
                  <a:round/>
                  <a:headEnd/>
                  <a:tailEnd/>
                </a:ln>
              </p:spPr>
              <p:txBody>
                <a:bodyPr wrap="none" lIns="90000" tIns="36000" rIns="90000" bIns="36000" anchor="t"/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spcBef>
                      <a:spcPct val="50000"/>
                    </a:spcBef>
                    <a:buClr>
                      <a:schemeClr val="tx1">
                        <a:lumMod val="50000"/>
                        <a:lumOff val="50000"/>
                      </a:schemeClr>
                    </a:buClr>
                    <a:buSzPct val="70000"/>
                    <a:buFont typeface="Arial" pitchFamily="34" charset="0"/>
                    <a:buChar char="•"/>
                  </a:pPr>
                  <a:r>
                    <a:rPr lang="ko-KR" altLang="en-US" sz="900" dirty="0" smtClean="0">
                      <a:latin typeface="나눔고딕" pitchFamily="50" charset="-127"/>
                      <a:ea typeface="나눔고딕" pitchFamily="50" charset="-127"/>
                    </a:rPr>
                    <a:t> 중구명소</a:t>
                  </a:r>
                  <a:endParaRPr lang="en-US" altLang="ko-KR" sz="900" dirty="0" smtClean="0">
                    <a:latin typeface="나눔고딕" pitchFamily="50" charset="-127"/>
                    <a:ea typeface="나눔고딕" pitchFamily="50" charset="-127"/>
                  </a:endParaRPr>
                </a:p>
                <a:p>
                  <a:pPr>
                    <a:spcBef>
                      <a:spcPct val="50000"/>
                    </a:spcBef>
                    <a:buClr>
                      <a:schemeClr val="tx1">
                        <a:lumMod val="50000"/>
                        <a:lumOff val="50000"/>
                      </a:schemeClr>
                    </a:buClr>
                    <a:buSzPct val="70000"/>
                    <a:buFont typeface="Arial" pitchFamily="34" charset="0"/>
                    <a:buChar char="•"/>
                  </a:pPr>
                  <a:r>
                    <a:rPr lang="ko-KR" altLang="en-US" sz="900" dirty="0" smtClean="0">
                      <a:latin typeface="나눔고딕" pitchFamily="50" charset="-127"/>
                      <a:ea typeface="나눔고딕" pitchFamily="50" charset="-127"/>
                    </a:rPr>
                    <a:t> 테마가 있는 골목길</a:t>
                  </a:r>
                  <a:endParaRPr lang="en-US" altLang="ko-KR" sz="900" dirty="0" smtClean="0">
                    <a:latin typeface="나눔고딕" pitchFamily="50" charset="-127"/>
                    <a:ea typeface="나눔고딕" pitchFamily="50" charset="-127"/>
                  </a:endParaRPr>
                </a:p>
                <a:p>
                  <a:pPr>
                    <a:spcBef>
                      <a:spcPct val="50000"/>
                    </a:spcBef>
                    <a:buClr>
                      <a:schemeClr val="tx1">
                        <a:lumMod val="50000"/>
                        <a:lumOff val="50000"/>
                      </a:schemeClr>
                    </a:buClr>
                    <a:buSzPct val="70000"/>
                    <a:buFont typeface="Arial" pitchFamily="34" charset="0"/>
                    <a:buChar char="•"/>
                  </a:pPr>
                  <a:r>
                    <a:rPr lang="en-US" altLang="ko-KR" sz="900" dirty="0" smtClean="0">
                      <a:latin typeface="나눔고딕" pitchFamily="50" charset="-127"/>
                      <a:ea typeface="나눔고딕" pitchFamily="50" charset="-127"/>
                    </a:rPr>
                    <a:t> </a:t>
                  </a:r>
                  <a:r>
                    <a:rPr lang="ko-KR" altLang="en-US" sz="900" dirty="0" smtClean="0">
                      <a:latin typeface="나눔고딕" pitchFamily="50" charset="-127"/>
                      <a:ea typeface="나눔고딕" pitchFamily="50" charset="-127"/>
                    </a:rPr>
                    <a:t>유명 상권</a:t>
                  </a:r>
                  <a:r>
                    <a:rPr lang="en-US" altLang="ko-KR" sz="900" dirty="0" smtClean="0">
                      <a:latin typeface="나눔고딕" pitchFamily="50" charset="-127"/>
                      <a:ea typeface="나눔고딕" pitchFamily="50" charset="-127"/>
                    </a:rPr>
                    <a:t>/</a:t>
                  </a:r>
                  <a:r>
                    <a:rPr lang="ko-KR" altLang="en-US" sz="900" dirty="0" smtClean="0">
                      <a:latin typeface="나눔고딕" pitchFamily="50" charset="-127"/>
                      <a:ea typeface="나눔고딕" pitchFamily="50" charset="-127"/>
                    </a:rPr>
                    <a:t>시장</a:t>
                  </a:r>
                  <a:endParaRPr lang="en-US" altLang="ko-KR" sz="900" dirty="0" smtClean="0">
                    <a:latin typeface="나눔고딕" pitchFamily="50" charset="-127"/>
                    <a:ea typeface="나눔고딕" pitchFamily="50" charset="-127"/>
                  </a:endParaRPr>
                </a:p>
                <a:p>
                  <a:pPr>
                    <a:spcBef>
                      <a:spcPct val="50000"/>
                    </a:spcBef>
                    <a:buClr>
                      <a:schemeClr val="tx1">
                        <a:lumMod val="50000"/>
                        <a:lumOff val="50000"/>
                      </a:schemeClr>
                    </a:buClr>
                    <a:buSzPct val="70000"/>
                    <a:buFont typeface="Arial" pitchFamily="34" charset="0"/>
                    <a:buChar char="•"/>
                  </a:pPr>
                  <a:r>
                    <a:rPr lang="ko-KR" altLang="en-US" sz="900" dirty="0" smtClean="0">
                      <a:latin typeface="나눔고딕" pitchFamily="50" charset="-127"/>
                      <a:ea typeface="나눔고딕" pitchFamily="50" charset="-127"/>
                    </a:rPr>
                    <a:t> 추천 관광 코스</a:t>
                  </a:r>
                  <a:endParaRPr lang="ko-KR" altLang="en-US" sz="900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</p:grpSp>
          <p:sp>
            <p:nvSpPr>
              <p:cNvPr id="19" name="직사각형 18"/>
              <p:cNvSpPr>
                <a:spLocks noChangeArrowheads="1"/>
              </p:cNvSpPr>
              <p:nvPr/>
            </p:nvSpPr>
            <p:spPr bwMode="auto">
              <a:xfrm>
                <a:off x="1340375" y="2188576"/>
                <a:ext cx="1188000" cy="349255"/>
              </a:xfrm>
              <a:prstGeom prst="rect">
                <a:avLst/>
              </a:prstGeom>
              <a:solidFill>
                <a:srgbClr val="0066B3"/>
              </a:solidFill>
              <a:ln>
                <a:noFill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none" lIns="90000" tIns="36000" rIns="90000" bIns="3600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</a:pPr>
                <a:r>
                  <a:rPr lang="ko-KR" altLang="en-US" sz="1200" dirty="0" smtClean="0">
                    <a:solidFill>
                      <a:schemeClr val="bg1"/>
                    </a:solidFill>
                    <a:latin typeface="나눔고딕" pitchFamily="50" charset="-127"/>
                    <a:ea typeface="나눔고딕" pitchFamily="50" charset="-127"/>
                  </a:rPr>
                  <a:t>축제</a:t>
                </a:r>
                <a:endParaRPr lang="ko-KR" altLang="en-US" sz="1200" dirty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24" name="직사각형 23"/>
              <p:cNvSpPr>
                <a:spLocks noChangeArrowheads="1"/>
              </p:cNvSpPr>
              <p:nvPr/>
            </p:nvSpPr>
            <p:spPr bwMode="auto">
              <a:xfrm>
                <a:off x="3005560" y="2188576"/>
                <a:ext cx="1188000" cy="349255"/>
              </a:xfrm>
              <a:prstGeom prst="rect">
                <a:avLst/>
              </a:prstGeom>
              <a:solidFill>
                <a:srgbClr val="0066B3"/>
              </a:solidFill>
              <a:ln>
                <a:noFill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none" lIns="90000" tIns="36000" rIns="90000" bIns="3600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</a:pPr>
                <a:r>
                  <a:rPr lang="ko-KR" altLang="en-US" sz="1200" dirty="0" smtClean="0">
                    <a:solidFill>
                      <a:schemeClr val="bg1"/>
                    </a:solidFill>
                    <a:latin typeface="나눔고딕" pitchFamily="50" charset="-127"/>
                    <a:ea typeface="나눔고딕" pitchFamily="50" charset="-127"/>
                  </a:rPr>
                  <a:t>문화탐방</a:t>
                </a:r>
                <a:endParaRPr lang="ko-KR" altLang="en-US" sz="1200" dirty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27" name="직사각형 26"/>
              <p:cNvSpPr>
                <a:spLocks noChangeArrowheads="1"/>
              </p:cNvSpPr>
              <p:nvPr/>
            </p:nvSpPr>
            <p:spPr bwMode="auto">
              <a:xfrm>
                <a:off x="4670745" y="2188576"/>
                <a:ext cx="1188000" cy="349255"/>
              </a:xfrm>
              <a:prstGeom prst="rect">
                <a:avLst/>
              </a:prstGeom>
              <a:solidFill>
                <a:srgbClr val="0066B3"/>
              </a:solidFill>
              <a:ln>
                <a:noFill/>
                <a:headEnd/>
                <a:tailEnd/>
              </a:ln>
              <a:effec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none" lIns="90000" tIns="36000" rIns="90000" bIns="3600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50000"/>
                  </a:spcBef>
                </a:pPr>
                <a:r>
                  <a:rPr lang="ko-KR" altLang="en-US" sz="1200" dirty="0" smtClean="0">
                    <a:solidFill>
                      <a:schemeClr val="bg1"/>
                    </a:solidFill>
                    <a:latin typeface="나눔고딕" pitchFamily="50" charset="-127"/>
                    <a:ea typeface="나눔고딕" pitchFamily="50" charset="-127"/>
                  </a:rPr>
                  <a:t>테마갤러리</a:t>
                </a:r>
                <a:endParaRPr lang="ko-KR" altLang="en-US" sz="1200" dirty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29" name="직사각형 28"/>
              <p:cNvSpPr>
                <a:spLocks noChangeArrowheads="1"/>
              </p:cNvSpPr>
              <p:nvPr/>
            </p:nvSpPr>
            <p:spPr bwMode="auto">
              <a:xfrm>
                <a:off x="-324810" y="1808820"/>
                <a:ext cx="7848872" cy="2880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464782"/>
                </a:solidFill>
                <a:headEnd/>
                <a:tailEnd/>
              </a:ln>
              <a:effec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none" lIns="90000" tIns="36000" rIns="90000" bIns="3600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ko-KR" altLang="en-US" sz="1100" dirty="0" smtClean="0">
                    <a:solidFill>
                      <a:srgbClr val="464782"/>
                    </a:solidFill>
                    <a:latin typeface="나눔고딕" pitchFamily="50" charset="-127"/>
                    <a:ea typeface="나눔고딕" pitchFamily="50" charset="-127"/>
                  </a:rPr>
                  <a:t>부산 중구청 문화관광</a:t>
                </a:r>
                <a:endParaRPr lang="ko-KR" altLang="en-US" sz="1100" dirty="0">
                  <a:solidFill>
                    <a:srgbClr val="464782"/>
                  </a:solidFill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sp>
          <p:nvSpPr>
            <p:cNvPr id="45" name="직사각형 44"/>
            <p:cNvSpPr>
              <a:spLocks noChangeArrowheads="1"/>
            </p:cNvSpPr>
            <p:nvPr/>
          </p:nvSpPr>
          <p:spPr bwMode="auto">
            <a:xfrm>
              <a:off x="6480078" y="2340736"/>
              <a:ext cx="1188000" cy="349255"/>
            </a:xfrm>
            <a:prstGeom prst="rect">
              <a:avLst/>
            </a:prstGeom>
            <a:solidFill>
              <a:srgbClr val="0066B3"/>
            </a:solidFill>
            <a:ln>
              <a:noFill/>
              <a:headEnd/>
              <a:tailEnd/>
            </a:ln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lIns="90000" tIns="36000" rIns="90000" bIns="3600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</a:pPr>
              <a:r>
                <a:rPr lang="ko-KR" altLang="en-US" sz="1200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여행도우미</a:t>
              </a:r>
              <a:endParaRPr lang="ko-KR" altLang="en-US" sz="120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2" name="직사각형 21"/>
          <p:cNvSpPr>
            <a:spLocks noChangeArrowheads="1"/>
          </p:cNvSpPr>
          <p:nvPr/>
        </p:nvSpPr>
        <p:spPr bwMode="auto">
          <a:xfrm>
            <a:off x="2231740" y="2636912"/>
            <a:ext cx="1188000" cy="1512168"/>
          </a:xfrm>
          <a:prstGeom prst="rect">
            <a:avLst/>
          </a:prstGeom>
          <a:noFill/>
          <a:ln w="6350" algn="ctr">
            <a:noFill/>
            <a:round/>
            <a:headEnd/>
            <a:tailEnd/>
          </a:ln>
        </p:spPr>
        <p:txBody>
          <a:bodyPr wrap="none" lIns="90000" tIns="36000" rIns="90000" bIns="36000" anchor="t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Arial" pitchFamily="34" charset="0"/>
              <a:buChar char="•"/>
            </a:pP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한일문화 교류축제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spcBef>
                <a:spcPct val="5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Arial" pitchFamily="34" charset="0"/>
              <a:buChar char="•"/>
            </a:pP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부산연등축제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spcBef>
                <a:spcPct val="5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Arial" pitchFamily="34" charset="0"/>
              <a:buChar char="•"/>
            </a:pP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중구민의 달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spcBef>
                <a:spcPct val="5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Arial" pitchFamily="34" charset="0"/>
              <a:buChar char="•"/>
            </a:pP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부산국제 영화제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spcBef>
                <a:spcPct val="5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Arial" pitchFamily="34" charset="0"/>
              <a:buChar char="•"/>
            </a:pP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부산 자갈치축제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spcBef>
                <a:spcPct val="5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Arial" pitchFamily="34" charset="0"/>
              <a:buChar char="•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보수동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책방 골목축제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spcBef>
                <a:spcPct val="5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Arial" pitchFamily="34" charset="0"/>
              <a:buChar char="•"/>
            </a:pP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크리스마스 </a:t>
            </a: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트리축제</a:t>
            </a:r>
            <a:endParaRPr lang="ko-KR" altLang="en-US" sz="9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3" name="직사각형 22"/>
          <p:cNvSpPr>
            <a:spLocks noChangeArrowheads="1"/>
          </p:cNvSpPr>
          <p:nvPr/>
        </p:nvSpPr>
        <p:spPr bwMode="auto">
          <a:xfrm>
            <a:off x="5580112" y="2636912"/>
            <a:ext cx="1188000" cy="1168416"/>
          </a:xfrm>
          <a:prstGeom prst="rect">
            <a:avLst/>
          </a:prstGeom>
          <a:noFill/>
          <a:ln w="6350" algn="ctr">
            <a:noFill/>
            <a:round/>
            <a:headEnd/>
            <a:tailEnd/>
          </a:ln>
        </p:spPr>
        <p:txBody>
          <a:bodyPr wrap="none" lIns="90000" tIns="36000" rIns="90000" bIns="36000" anchor="t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Arial" pitchFamily="34" charset="0"/>
              <a:buChar char="•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포토갤러리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spcBef>
                <a:spcPct val="5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Arial" pitchFamily="34" charset="0"/>
              <a:buChar char="•"/>
            </a:pP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동영상갤러리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spcBef>
                <a:spcPct val="5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Arial" pitchFamily="34" charset="0"/>
              <a:buChar char="•"/>
            </a:pP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애니멘터리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spcBef>
                <a:spcPct val="5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Arial" pitchFamily="34" charset="0"/>
              <a:buChar char="•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역사문화해설 갤러리</a:t>
            </a:r>
            <a:endParaRPr lang="ko-KR" altLang="en-US" sz="9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직사각형 24"/>
          <p:cNvSpPr>
            <a:spLocks noChangeArrowheads="1"/>
          </p:cNvSpPr>
          <p:nvPr/>
        </p:nvSpPr>
        <p:spPr bwMode="auto">
          <a:xfrm>
            <a:off x="3887924" y="2636912"/>
            <a:ext cx="1188000" cy="1168416"/>
          </a:xfrm>
          <a:prstGeom prst="rect">
            <a:avLst/>
          </a:prstGeom>
          <a:noFill/>
          <a:ln w="6350" algn="ctr">
            <a:noFill/>
            <a:round/>
            <a:headEnd/>
            <a:tailEnd/>
          </a:ln>
        </p:spPr>
        <p:txBody>
          <a:bodyPr wrap="none" lIns="90000" tIns="36000" rIns="90000" bIns="36000" anchor="t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Arial" pitchFamily="34" charset="0"/>
              <a:buChar char="•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문화행사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spcBef>
                <a:spcPct val="5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Arial" pitchFamily="34" charset="0"/>
              <a:buChar char="•"/>
            </a:pP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문화공간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spcBef>
                <a:spcPct val="5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Arial" pitchFamily="34" charset="0"/>
              <a:buChar char="•"/>
            </a:pP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중구의 문화재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spcBef>
                <a:spcPct val="5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Arial" pitchFamily="34" charset="0"/>
              <a:buChar char="•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기념비 상징물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6" name="직사각형 25"/>
          <p:cNvSpPr>
            <a:spLocks noChangeArrowheads="1"/>
          </p:cNvSpPr>
          <p:nvPr/>
        </p:nvSpPr>
        <p:spPr bwMode="auto">
          <a:xfrm>
            <a:off x="7236296" y="2636912"/>
            <a:ext cx="1188000" cy="2016224"/>
          </a:xfrm>
          <a:prstGeom prst="rect">
            <a:avLst/>
          </a:prstGeom>
          <a:noFill/>
          <a:ln w="6350" algn="ctr">
            <a:noFill/>
            <a:round/>
            <a:headEnd/>
            <a:tailEnd/>
          </a:ln>
        </p:spPr>
        <p:txBody>
          <a:bodyPr wrap="none" lIns="90000" tIns="36000" rIns="90000" bIns="36000" anchor="t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Arial" pitchFamily="34" charset="0"/>
              <a:buChar char="•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공지사항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spcBef>
                <a:spcPct val="5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Arial" pitchFamily="34" charset="0"/>
              <a:buChar char="•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맛집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spcBef>
                <a:spcPct val="5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Arial" pitchFamily="34" charset="0"/>
              <a:buChar char="•"/>
            </a:pP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숙박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spcBef>
                <a:spcPct val="5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Arial" pitchFamily="34" charset="0"/>
              <a:buChar char="•"/>
            </a:pP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쇼핑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spcBef>
                <a:spcPct val="5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Arial" pitchFamily="34" charset="0"/>
              <a:buChar char="•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교통정보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spcBef>
                <a:spcPct val="5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Arial" pitchFamily="34" charset="0"/>
              <a:buChar char="•"/>
            </a:pP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주차장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spcBef>
                <a:spcPct val="5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Arial" pitchFamily="34" charset="0"/>
              <a:buChar char="•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관광도우미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44"/>
          <p:cNvGrpSpPr/>
          <p:nvPr/>
        </p:nvGrpSpPr>
        <p:grpSpPr>
          <a:xfrm>
            <a:off x="5040052" y="1008000"/>
            <a:ext cx="3695957" cy="770975"/>
            <a:chOff x="4937130" y="2662227"/>
            <a:chExt cx="3906891" cy="770975"/>
          </a:xfrm>
        </p:grpSpPr>
        <p:sp>
          <p:nvSpPr>
            <p:cNvPr id="18" name="직사각형 17"/>
            <p:cNvSpPr/>
            <p:nvPr/>
          </p:nvSpPr>
          <p:spPr>
            <a:xfrm>
              <a:off x="4955388" y="2662227"/>
              <a:ext cx="1576214" cy="302390"/>
            </a:xfrm>
            <a:prstGeom prst="rect">
              <a:avLst/>
            </a:prstGeom>
            <a:solidFill>
              <a:srgbClr val="0066B3"/>
            </a:solidFill>
            <a:ln>
              <a:noFill/>
            </a:ln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서브 페이지 </a:t>
              </a:r>
              <a:r>
                <a:rPr lang="en-US" altLang="ko-KR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/ </a:t>
              </a: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화면설명</a:t>
              </a:r>
              <a:endParaRPr lang="ko-KR" altLang="en-US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TextBox 51"/>
            <p:cNvSpPr txBox="1"/>
            <p:nvPr/>
          </p:nvSpPr>
          <p:spPr>
            <a:xfrm>
              <a:off x="4937130" y="3063870"/>
              <a:ext cx="3906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200000"/>
                </a:lnSpc>
              </a:pP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3" name="제목 22"/>
          <p:cNvSpPr>
            <a:spLocks noGrp="1"/>
          </p:cNvSpPr>
          <p:nvPr>
            <p:ph type="title"/>
          </p:nvPr>
        </p:nvSpPr>
        <p:spPr>
          <a:xfrm>
            <a:off x="226951" y="124289"/>
            <a:ext cx="2076797" cy="584775"/>
          </a:xfrm>
        </p:spPr>
        <p:txBody>
          <a:bodyPr/>
          <a:lstStyle/>
          <a:p>
            <a:r>
              <a:rPr lang="ko-KR" altLang="en-US" smtClean="0"/>
              <a:t>서브구조도</a:t>
            </a:r>
            <a:endParaRPr lang="ko-KR" altLang="en-US"/>
          </a:p>
        </p:txBody>
      </p:sp>
      <p:grpSp>
        <p:nvGrpSpPr>
          <p:cNvPr id="3" name="그룹 28"/>
          <p:cNvGrpSpPr/>
          <p:nvPr/>
        </p:nvGrpSpPr>
        <p:grpSpPr>
          <a:xfrm>
            <a:off x="359532" y="728700"/>
            <a:ext cx="4514347" cy="5940659"/>
            <a:chOff x="327423" y="982629"/>
            <a:chExt cx="4514347" cy="5038794"/>
          </a:xfrm>
        </p:grpSpPr>
        <p:sp>
          <p:nvSpPr>
            <p:cNvPr id="31" name="직사각형 30"/>
            <p:cNvSpPr/>
            <p:nvPr/>
          </p:nvSpPr>
          <p:spPr>
            <a:xfrm>
              <a:off x="329055" y="982629"/>
              <a:ext cx="4512715" cy="503879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ko-KR" altLang="en-US" sz="1000" smtClean="0"/>
                <a:t>ㄷ</a:t>
              </a:r>
              <a:endParaRPr lang="ko-KR" altLang="en-US" sz="1000" dirty="0"/>
            </a:p>
          </p:txBody>
        </p:sp>
        <p:grpSp>
          <p:nvGrpSpPr>
            <p:cNvPr id="4" name="그룹 43"/>
            <p:cNvGrpSpPr/>
            <p:nvPr/>
          </p:nvGrpSpPr>
          <p:grpSpPr>
            <a:xfrm>
              <a:off x="327423" y="1268760"/>
              <a:ext cx="4514347" cy="4460559"/>
              <a:chOff x="327423" y="1268760"/>
              <a:chExt cx="4514347" cy="4460559"/>
            </a:xfrm>
          </p:grpSpPr>
          <p:cxnSp>
            <p:nvCxnSpPr>
              <p:cNvPr id="33" name="직선 연결선 32"/>
              <p:cNvCxnSpPr/>
              <p:nvPr/>
            </p:nvCxnSpPr>
            <p:spPr>
              <a:xfrm>
                <a:off x="327423" y="1268760"/>
                <a:ext cx="449999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직선 연결선 33"/>
              <p:cNvCxnSpPr/>
              <p:nvPr/>
            </p:nvCxnSpPr>
            <p:spPr>
              <a:xfrm>
                <a:off x="327423" y="5729319"/>
                <a:ext cx="45143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TextBox 17"/>
          <p:cNvSpPr txBox="1">
            <a:spLocks noChangeArrowheads="1"/>
          </p:cNvSpPr>
          <p:nvPr/>
        </p:nvSpPr>
        <p:spPr bwMode="auto">
          <a:xfrm>
            <a:off x="323528" y="1160748"/>
            <a:ext cx="483349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b="1" dirty="0">
                <a:latin typeface="나눔고딕" pitchFamily="50" charset="-127"/>
                <a:ea typeface="나눔고딕" pitchFamily="50" charset="-127"/>
              </a:rPr>
              <a:t>로고</a:t>
            </a:r>
          </a:p>
        </p:txBody>
      </p:sp>
      <p:sp>
        <p:nvSpPr>
          <p:cNvPr id="40" name="TextBox 27"/>
          <p:cNvSpPr txBox="1">
            <a:spLocks noChangeArrowheads="1"/>
          </p:cNvSpPr>
          <p:nvPr/>
        </p:nvSpPr>
        <p:spPr bwMode="auto">
          <a:xfrm>
            <a:off x="2123728" y="6381328"/>
            <a:ext cx="865700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>
                <a:latin typeface="나눔고딕" pitchFamily="50" charset="-127"/>
                <a:ea typeface="나눔고딕" pitchFamily="50" charset="-127"/>
              </a:rPr>
              <a:t>Copyright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64" name="직선 연결선 63"/>
          <p:cNvCxnSpPr/>
          <p:nvPr/>
        </p:nvCxnSpPr>
        <p:spPr>
          <a:xfrm>
            <a:off x="360033" y="1484784"/>
            <a:ext cx="44999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391980" y="800708"/>
            <a:ext cx="425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검색</a:t>
            </a:r>
            <a:endParaRPr lang="ko-KR" altLang="en-US" sz="1000" dirty="0"/>
          </a:p>
        </p:txBody>
      </p:sp>
      <p:grpSp>
        <p:nvGrpSpPr>
          <p:cNvPr id="5" name="그룹 68"/>
          <p:cNvGrpSpPr/>
          <p:nvPr/>
        </p:nvGrpSpPr>
        <p:grpSpPr>
          <a:xfrm>
            <a:off x="467544" y="1592796"/>
            <a:ext cx="864096" cy="576064"/>
            <a:chOff x="628596" y="2990843"/>
            <a:chExt cx="1255083" cy="584209"/>
          </a:xfrm>
        </p:grpSpPr>
        <p:sp>
          <p:nvSpPr>
            <p:cNvPr id="70" name="직사각형 69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TextBox 63"/>
            <p:cNvSpPr txBox="1">
              <a:spLocks noChangeArrowheads="1"/>
            </p:cNvSpPr>
            <p:nvPr/>
          </p:nvSpPr>
          <p:spPr bwMode="auto">
            <a:xfrm>
              <a:off x="665108" y="3158391"/>
              <a:ext cx="1218571" cy="23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900" dirty="0" smtClean="0">
                  <a:latin typeface="나눔고딕" pitchFamily="50" charset="-127"/>
                  <a:ea typeface="나눔고딕" pitchFamily="50" charset="-127"/>
                </a:rPr>
                <a:t>축제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6" name="그룹 84"/>
          <p:cNvGrpSpPr/>
          <p:nvPr/>
        </p:nvGrpSpPr>
        <p:grpSpPr>
          <a:xfrm>
            <a:off x="384670" y="2168860"/>
            <a:ext cx="1018978" cy="4032448"/>
            <a:chOff x="508223" y="2990843"/>
            <a:chExt cx="1480046" cy="584209"/>
          </a:xfrm>
        </p:grpSpPr>
        <p:sp>
          <p:nvSpPr>
            <p:cNvPr id="86" name="직사각형 85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TextBox 63"/>
            <p:cNvSpPr txBox="1">
              <a:spLocks noChangeArrowheads="1"/>
            </p:cNvSpPr>
            <p:nvPr/>
          </p:nvSpPr>
          <p:spPr bwMode="auto">
            <a:xfrm>
              <a:off x="508223" y="2996059"/>
              <a:ext cx="1480046" cy="263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한일문화 교류축제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부산연등축제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중구민의 달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부산국제영화제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부산자갈치축제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err="1" smtClean="0">
                  <a:latin typeface="나눔고딕" pitchFamily="50" charset="-127"/>
                  <a:ea typeface="나눔고딕" pitchFamily="50" charset="-127"/>
                </a:rPr>
                <a:t>보수동책방골목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err="1" smtClean="0">
                  <a:solidFill>
                    <a:srgbClr val="0066B3"/>
                  </a:solidFill>
                  <a:latin typeface="나눔고딕" pitchFamily="50" charset="-127"/>
                  <a:ea typeface="나눔고딕" pitchFamily="50" charset="-127"/>
                </a:rPr>
                <a:t>크리스트리축제</a:t>
              </a:r>
              <a:endParaRPr lang="en-US" altLang="ko-KR" sz="800" dirty="0" smtClean="0">
                <a:solidFill>
                  <a:srgbClr val="0066B3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cxnSp>
        <p:nvCxnSpPr>
          <p:cNvPr id="90" name="직선 연결선 89"/>
          <p:cNvCxnSpPr/>
          <p:nvPr/>
        </p:nvCxnSpPr>
        <p:spPr>
          <a:xfrm>
            <a:off x="1475656" y="1808820"/>
            <a:ext cx="3024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직선 연결선 91"/>
          <p:cNvCxnSpPr/>
          <p:nvPr/>
        </p:nvCxnSpPr>
        <p:spPr>
          <a:xfrm>
            <a:off x="1475656" y="2168860"/>
            <a:ext cx="3024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51"/>
          <p:cNvSpPr txBox="1"/>
          <p:nvPr/>
        </p:nvSpPr>
        <p:spPr>
          <a:xfrm>
            <a:off x="5040000" y="1409643"/>
            <a:ext cx="3451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슬라이드 이미지가 들어감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갤러리 사진 </a:t>
            </a: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볼수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있음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현재 페이지 축제 내용 입력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축제에 대한 정보 입력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</a:pP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	(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일시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장소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주최주관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후원 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)</a:t>
            </a:r>
          </a:p>
        </p:txBody>
      </p:sp>
      <p:cxnSp>
        <p:nvCxnSpPr>
          <p:cNvPr id="115" name="직선 연결선 114"/>
          <p:cNvCxnSpPr/>
          <p:nvPr/>
        </p:nvCxnSpPr>
        <p:spPr>
          <a:xfrm>
            <a:off x="467544" y="249289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1403648" y="1592796"/>
            <a:ext cx="14318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홈  </a:t>
            </a:r>
            <a:r>
              <a:rPr lang="en-US" altLang="ko-KR" sz="800" dirty="0" smtClean="0"/>
              <a:t>&gt; </a:t>
            </a:r>
            <a:r>
              <a:rPr lang="ko-KR" altLang="en-US" sz="800" dirty="0" smtClean="0"/>
              <a:t>축제 </a:t>
            </a:r>
            <a:r>
              <a:rPr lang="en-US" altLang="ko-KR" sz="800" dirty="0" smtClean="0"/>
              <a:t>&gt; </a:t>
            </a:r>
            <a:r>
              <a:rPr lang="ko-KR" altLang="en-US" sz="800" dirty="0" err="1" smtClean="0"/>
              <a:t>크리스트리</a:t>
            </a:r>
            <a:r>
              <a:rPr lang="ko-KR" altLang="en-US" sz="800" dirty="0" smtClean="0"/>
              <a:t> 축제</a:t>
            </a:r>
            <a:endParaRPr lang="ko-KR" altLang="en-US" sz="1600" dirty="0"/>
          </a:p>
        </p:txBody>
      </p:sp>
      <p:sp>
        <p:nvSpPr>
          <p:cNvPr id="128" name="TextBox 63"/>
          <p:cNvSpPr txBox="1">
            <a:spLocks noChangeArrowheads="1"/>
          </p:cNvSpPr>
          <p:nvPr/>
        </p:nvSpPr>
        <p:spPr bwMode="auto">
          <a:xfrm>
            <a:off x="1403648" y="1844824"/>
            <a:ext cx="26642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400" b="1" dirty="0" err="1" smtClean="0">
                <a:latin typeface="나눔고딕" pitchFamily="50" charset="-127"/>
                <a:ea typeface="나눔고딕" pitchFamily="50" charset="-127"/>
              </a:rPr>
              <a:t>크리스트리</a:t>
            </a:r>
            <a:r>
              <a:rPr lang="ko-KR" altLang="en-US" sz="1400" b="1" dirty="0" smtClean="0">
                <a:latin typeface="나눔고딕" pitchFamily="50" charset="-127"/>
                <a:ea typeface="나눔고딕" pitchFamily="50" charset="-127"/>
              </a:rPr>
              <a:t> 축제</a:t>
            </a:r>
            <a:endParaRPr lang="en-US" altLang="ko-KR" sz="1400" b="1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1" name="직사각형 80"/>
          <p:cNvSpPr/>
          <p:nvPr/>
        </p:nvSpPr>
        <p:spPr>
          <a:xfrm>
            <a:off x="4283968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2" name="직사각형 81"/>
          <p:cNvSpPr/>
          <p:nvPr/>
        </p:nvSpPr>
        <p:spPr>
          <a:xfrm>
            <a:off x="2987824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3" name="직사각형 82"/>
          <p:cNvSpPr/>
          <p:nvPr/>
        </p:nvSpPr>
        <p:spPr>
          <a:xfrm>
            <a:off x="3311860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4" name="직사각형 83"/>
          <p:cNvSpPr/>
          <p:nvPr/>
        </p:nvSpPr>
        <p:spPr>
          <a:xfrm>
            <a:off x="3635896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5" name="직사각형 84"/>
          <p:cNvSpPr/>
          <p:nvPr/>
        </p:nvSpPr>
        <p:spPr>
          <a:xfrm>
            <a:off x="3959932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cxnSp>
        <p:nvCxnSpPr>
          <p:cNvPr id="88" name="직선 연결선 87"/>
          <p:cNvCxnSpPr/>
          <p:nvPr/>
        </p:nvCxnSpPr>
        <p:spPr>
          <a:xfrm>
            <a:off x="1475656" y="180882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직선 연결선 90"/>
          <p:cNvCxnSpPr/>
          <p:nvPr/>
        </p:nvCxnSpPr>
        <p:spPr>
          <a:xfrm>
            <a:off x="1475656" y="216886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/>
          <p:cNvCxnSpPr/>
          <p:nvPr/>
        </p:nvCxnSpPr>
        <p:spPr>
          <a:xfrm>
            <a:off x="467544" y="2780928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55"/>
          <p:cNvCxnSpPr/>
          <p:nvPr/>
        </p:nvCxnSpPr>
        <p:spPr>
          <a:xfrm>
            <a:off x="467544" y="2996952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 56"/>
          <p:cNvCxnSpPr/>
          <p:nvPr/>
        </p:nvCxnSpPr>
        <p:spPr>
          <a:xfrm>
            <a:off x="467544" y="3248980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연결선 57"/>
          <p:cNvCxnSpPr/>
          <p:nvPr/>
        </p:nvCxnSpPr>
        <p:spPr>
          <a:xfrm>
            <a:off x="467544" y="3501008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직선 연결선 58"/>
          <p:cNvCxnSpPr/>
          <p:nvPr/>
        </p:nvCxnSpPr>
        <p:spPr>
          <a:xfrm>
            <a:off x="467544" y="375303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연결선 59"/>
          <p:cNvCxnSpPr/>
          <p:nvPr/>
        </p:nvCxnSpPr>
        <p:spPr>
          <a:xfrm>
            <a:off x="467544" y="4041068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직사각형 60"/>
          <p:cNvSpPr/>
          <p:nvPr/>
        </p:nvSpPr>
        <p:spPr>
          <a:xfrm>
            <a:off x="1511660" y="2312876"/>
            <a:ext cx="3168352" cy="1548172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solidFill>
                  <a:schemeClr val="tx1"/>
                </a:solidFill>
              </a:rPr>
              <a:t>슬라이드 이미지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cxnSp>
        <p:nvCxnSpPr>
          <p:cNvPr id="62" name="직선 연결선 61"/>
          <p:cNvCxnSpPr/>
          <p:nvPr/>
        </p:nvCxnSpPr>
        <p:spPr>
          <a:xfrm>
            <a:off x="1475656" y="432910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439652" y="4365104"/>
            <a:ext cx="4251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개요</a:t>
            </a:r>
            <a:endParaRPr lang="ko-KR" altLang="en-US" sz="1000" dirty="0"/>
          </a:p>
        </p:txBody>
      </p:sp>
      <p:cxnSp>
        <p:nvCxnSpPr>
          <p:cNvPr id="105" name="직선 연결선 104"/>
          <p:cNvCxnSpPr/>
          <p:nvPr/>
        </p:nvCxnSpPr>
        <p:spPr>
          <a:xfrm>
            <a:off x="1475656" y="5877272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직선 연결선 105"/>
          <p:cNvCxnSpPr/>
          <p:nvPr/>
        </p:nvCxnSpPr>
        <p:spPr>
          <a:xfrm>
            <a:off x="1475656" y="6201308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1439652" y="5949860"/>
            <a:ext cx="6655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만족도조사</a:t>
            </a:r>
            <a:endParaRPr lang="ko-KR" altLang="en-US" sz="800" dirty="0"/>
          </a:p>
        </p:txBody>
      </p:sp>
      <p:sp>
        <p:nvSpPr>
          <p:cNvPr id="78" name="타원 77"/>
          <p:cNvSpPr/>
          <p:nvPr/>
        </p:nvSpPr>
        <p:spPr>
          <a:xfrm>
            <a:off x="1403648" y="2204864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1</a:t>
            </a:r>
            <a:endParaRPr lang="ko-KR" altLang="en-US" sz="1200" dirty="0"/>
          </a:p>
        </p:txBody>
      </p:sp>
      <p:sp>
        <p:nvSpPr>
          <p:cNvPr id="99" name="타원 98"/>
          <p:cNvSpPr/>
          <p:nvPr/>
        </p:nvSpPr>
        <p:spPr>
          <a:xfrm>
            <a:off x="1799692" y="4365104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3</a:t>
            </a:r>
            <a:endParaRPr lang="ko-KR" altLang="en-US" sz="1200" dirty="0"/>
          </a:p>
        </p:txBody>
      </p:sp>
      <p:sp>
        <p:nvSpPr>
          <p:cNvPr id="63" name="TextBox 62"/>
          <p:cNvSpPr txBox="1"/>
          <p:nvPr/>
        </p:nvSpPr>
        <p:spPr>
          <a:xfrm>
            <a:off x="1439652" y="3897052"/>
            <a:ext cx="1061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err="1" smtClean="0"/>
              <a:t>크리스</a:t>
            </a:r>
            <a:r>
              <a:rPr lang="ko-KR" altLang="en-US" sz="1000" dirty="0" smtClean="0"/>
              <a:t> </a:t>
            </a:r>
            <a:r>
              <a:rPr lang="ko-KR" altLang="en-US" sz="1000" dirty="0" err="1" smtClean="0"/>
              <a:t>트리축제</a:t>
            </a:r>
            <a:endParaRPr lang="en-US" altLang="ko-KR" sz="1000" dirty="0" smtClean="0"/>
          </a:p>
          <a:p>
            <a:r>
              <a:rPr lang="ko-KR" altLang="en-US" sz="1000" dirty="0" smtClean="0"/>
              <a:t>축제 텍스트</a:t>
            </a:r>
            <a:endParaRPr lang="ko-KR" altLang="en-US" sz="1000" dirty="0"/>
          </a:p>
        </p:txBody>
      </p:sp>
      <p:sp>
        <p:nvSpPr>
          <p:cNvPr id="97" name="타원 96"/>
          <p:cNvSpPr/>
          <p:nvPr/>
        </p:nvSpPr>
        <p:spPr>
          <a:xfrm>
            <a:off x="2555776" y="3897052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2</a:t>
            </a:r>
            <a:endParaRPr lang="ko-KR" altLang="en-US" sz="1200" dirty="0"/>
          </a:p>
        </p:txBody>
      </p:sp>
      <p:sp>
        <p:nvSpPr>
          <p:cNvPr id="53" name="TextBox 18"/>
          <p:cNvSpPr txBox="1">
            <a:spLocks noChangeArrowheads="1"/>
          </p:cNvSpPr>
          <p:nvPr/>
        </p:nvSpPr>
        <p:spPr bwMode="auto">
          <a:xfrm>
            <a:off x="1115616" y="1160748"/>
            <a:ext cx="37084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Nice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중구탐방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	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축제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      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문화탐방      테마갤러리   여행도우미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44"/>
          <p:cNvGrpSpPr/>
          <p:nvPr/>
        </p:nvGrpSpPr>
        <p:grpSpPr>
          <a:xfrm>
            <a:off x="5040052" y="1008000"/>
            <a:ext cx="3695957" cy="770975"/>
            <a:chOff x="4937130" y="2662227"/>
            <a:chExt cx="3906891" cy="770975"/>
          </a:xfrm>
        </p:grpSpPr>
        <p:sp>
          <p:nvSpPr>
            <p:cNvPr id="18" name="직사각형 17"/>
            <p:cNvSpPr/>
            <p:nvPr/>
          </p:nvSpPr>
          <p:spPr>
            <a:xfrm>
              <a:off x="4955388" y="2662227"/>
              <a:ext cx="1576214" cy="302390"/>
            </a:xfrm>
            <a:prstGeom prst="rect">
              <a:avLst/>
            </a:prstGeom>
            <a:solidFill>
              <a:srgbClr val="0066B3"/>
            </a:solidFill>
            <a:ln>
              <a:noFill/>
            </a:ln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서브 페이지 </a:t>
              </a:r>
              <a:r>
                <a:rPr lang="en-US" altLang="ko-KR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/ </a:t>
              </a: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화면설명</a:t>
              </a:r>
              <a:endParaRPr lang="ko-KR" altLang="en-US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TextBox 51"/>
            <p:cNvSpPr txBox="1"/>
            <p:nvPr/>
          </p:nvSpPr>
          <p:spPr>
            <a:xfrm>
              <a:off x="4937130" y="3063870"/>
              <a:ext cx="3906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200000"/>
                </a:lnSpc>
              </a:pP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3" name="제목 22"/>
          <p:cNvSpPr>
            <a:spLocks noGrp="1"/>
          </p:cNvSpPr>
          <p:nvPr>
            <p:ph type="title"/>
          </p:nvPr>
        </p:nvSpPr>
        <p:spPr>
          <a:xfrm>
            <a:off x="226951" y="124289"/>
            <a:ext cx="2076797" cy="584775"/>
          </a:xfrm>
        </p:spPr>
        <p:txBody>
          <a:bodyPr/>
          <a:lstStyle/>
          <a:p>
            <a:r>
              <a:rPr lang="ko-KR" altLang="en-US" smtClean="0"/>
              <a:t>서브구조도</a:t>
            </a:r>
            <a:endParaRPr lang="ko-KR" altLang="en-US"/>
          </a:p>
        </p:txBody>
      </p:sp>
      <p:grpSp>
        <p:nvGrpSpPr>
          <p:cNvPr id="3" name="그룹 28"/>
          <p:cNvGrpSpPr/>
          <p:nvPr/>
        </p:nvGrpSpPr>
        <p:grpSpPr>
          <a:xfrm>
            <a:off x="359532" y="728700"/>
            <a:ext cx="4514347" cy="5940659"/>
            <a:chOff x="327423" y="982629"/>
            <a:chExt cx="4514347" cy="5038794"/>
          </a:xfrm>
        </p:grpSpPr>
        <p:sp>
          <p:nvSpPr>
            <p:cNvPr id="31" name="직사각형 30"/>
            <p:cNvSpPr/>
            <p:nvPr/>
          </p:nvSpPr>
          <p:spPr>
            <a:xfrm>
              <a:off x="329055" y="982629"/>
              <a:ext cx="4512715" cy="503879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ko-KR" altLang="en-US" sz="1000" smtClean="0"/>
                <a:t>ㄷ</a:t>
              </a:r>
              <a:endParaRPr lang="ko-KR" altLang="en-US" sz="1000" dirty="0"/>
            </a:p>
          </p:txBody>
        </p:sp>
        <p:grpSp>
          <p:nvGrpSpPr>
            <p:cNvPr id="4" name="그룹 43"/>
            <p:cNvGrpSpPr/>
            <p:nvPr/>
          </p:nvGrpSpPr>
          <p:grpSpPr>
            <a:xfrm>
              <a:off x="327423" y="1268760"/>
              <a:ext cx="4514347" cy="4460559"/>
              <a:chOff x="327423" y="1268760"/>
              <a:chExt cx="4514347" cy="4460559"/>
            </a:xfrm>
          </p:grpSpPr>
          <p:cxnSp>
            <p:nvCxnSpPr>
              <p:cNvPr id="33" name="직선 연결선 32"/>
              <p:cNvCxnSpPr/>
              <p:nvPr/>
            </p:nvCxnSpPr>
            <p:spPr>
              <a:xfrm>
                <a:off x="327423" y="1268760"/>
                <a:ext cx="449999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직선 연결선 33"/>
              <p:cNvCxnSpPr/>
              <p:nvPr/>
            </p:nvCxnSpPr>
            <p:spPr>
              <a:xfrm>
                <a:off x="327423" y="5729319"/>
                <a:ext cx="45143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TextBox 17"/>
          <p:cNvSpPr txBox="1">
            <a:spLocks noChangeArrowheads="1"/>
          </p:cNvSpPr>
          <p:nvPr/>
        </p:nvSpPr>
        <p:spPr bwMode="auto">
          <a:xfrm>
            <a:off x="323528" y="1160748"/>
            <a:ext cx="483349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b="1" dirty="0">
                <a:latin typeface="나눔고딕" pitchFamily="50" charset="-127"/>
                <a:ea typeface="나눔고딕" pitchFamily="50" charset="-127"/>
              </a:rPr>
              <a:t>로고</a:t>
            </a:r>
          </a:p>
        </p:txBody>
      </p:sp>
      <p:sp>
        <p:nvSpPr>
          <p:cNvPr id="40" name="TextBox 27"/>
          <p:cNvSpPr txBox="1">
            <a:spLocks noChangeArrowheads="1"/>
          </p:cNvSpPr>
          <p:nvPr/>
        </p:nvSpPr>
        <p:spPr bwMode="auto">
          <a:xfrm>
            <a:off x="2123728" y="6381328"/>
            <a:ext cx="865700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>
                <a:latin typeface="나눔고딕" pitchFamily="50" charset="-127"/>
                <a:ea typeface="나눔고딕" pitchFamily="50" charset="-127"/>
              </a:rPr>
              <a:t>Copyright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64" name="직선 연결선 63"/>
          <p:cNvCxnSpPr/>
          <p:nvPr/>
        </p:nvCxnSpPr>
        <p:spPr>
          <a:xfrm>
            <a:off x="360033" y="1484784"/>
            <a:ext cx="44999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391980" y="800708"/>
            <a:ext cx="425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검색</a:t>
            </a:r>
            <a:endParaRPr lang="ko-KR" altLang="en-US" sz="1000" dirty="0"/>
          </a:p>
        </p:txBody>
      </p:sp>
      <p:grpSp>
        <p:nvGrpSpPr>
          <p:cNvPr id="5" name="그룹 68"/>
          <p:cNvGrpSpPr/>
          <p:nvPr/>
        </p:nvGrpSpPr>
        <p:grpSpPr>
          <a:xfrm>
            <a:off x="467544" y="1592796"/>
            <a:ext cx="864096" cy="576064"/>
            <a:chOff x="628596" y="2990843"/>
            <a:chExt cx="1255083" cy="584209"/>
          </a:xfrm>
        </p:grpSpPr>
        <p:sp>
          <p:nvSpPr>
            <p:cNvPr id="70" name="직사각형 69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TextBox 63"/>
            <p:cNvSpPr txBox="1">
              <a:spLocks noChangeArrowheads="1"/>
            </p:cNvSpPr>
            <p:nvPr/>
          </p:nvSpPr>
          <p:spPr bwMode="auto">
            <a:xfrm>
              <a:off x="665108" y="3158391"/>
              <a:ext cx="1218571" cy="23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900" dirty="0" smtClean="0">
                  <a:latin typeface="나눔고딕" pitchFamily="50" charset="-127"/>
                  <a:ea typeface="나눔고딕" pitchFamily="50" charset="-127"/>
                </a:rPr>
                <a:t>문화탐방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6" name="그룹 84"/>
          <p:cNvGrpSpPr/>
          <p:nvPr/>
        </p:nvGrpSpPr>
        <p:grpSpPr>
          <a:xfrm>
            <a:off x="384670" y="2132857"/>
            <a:ext cx="1018978" cy="4068451"/>
            <a:chOff x="508223" y="2985627"/>
            <a:chExt cx="1480046" cy="589425"/>
          </a:xfrm>
        </p:grpSpPr>
        <p:sp>
          <p:nvSpPr>
            <p:cNvPr id="86" name="직사각형 85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TextBox 63"/>
            <p:cNvSpPr txBox="1">
              <a:spLocks noChangeArrowheads="1"/>
            </p:cNvSpPr>
            <p:nvPr/>
          </p:nvSpPr>
          <p:spPr bwMode="auto">
            <a:xfrm>
              <a:off x="508223" y="2985627"/>
              <a:ext cx="1480046" cy="15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solidFill>
                    <a:srgbClr val="0066B3"/>
                  </a:solidFill>
                  <a:latin typeface="나눔고딕" pitchFamily="50" charset="-127"/>
                  <a:ea typeface="나눔고딕" pitchFamily="50" charset="-127"/>
                </a:rPr>
                <a:t>문화행사</a:t>
              </a:r>
              <a:endParaRPr lang="en-US" altLang="ko-KR" sz="800" dirty="0" smtClean="0">
                <a:solidFill>
                  <a:srgbClr val="0066B3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중구의 문화재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기념비상징물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문화공간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cxnSp>
        <p:nvCxnSpPr>
          <p:cNvPr id="90" name="직선 연결선 89"/>
          <p:cNvCxnSpPr/>
          <p:nvPr/>
        </p:nvCxnSpPr>
        <p:spPr>
          <a:xfrm>
            <a:off x="1475656" y="1808820"/>
            <a:ext cx="3024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직선 연결선 91"/>
          <p:cNvCxnSpPr/>
          <p:nvPr/>
        </p:nvCxnSpPr>
        <p:spPr>
          <a:xfrm>
            <a:off x="1475656" y="2168860"/>
            <a:ext cx="3024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51"/>
          <p:cNvSpPr txBox="1"/>
          <p:nvPr/>
        </p:nvSpPr>
        <p:spPr>
          <a:xfrm>
            <a:off x="5040000" y="1409643"/>
            <a:ext cx="34512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전체 게시판 글 개수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/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총 페이지수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검색선택 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검색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제목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작성자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)</a:t>
            </a: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검색할 내용을 입력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검색아이콘버튼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페이지수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115" name="직선 연결선 114"/>
          <p:cNvCxnSpPr/>
          <p:nvPr/>
        </p:nvCxnSpPr>
        <p:spPr>
          <a:xfrm>
            <a:off x="467544" y="2456892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1403648" y="1592796"/>
            <a:ext cx="11144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홈  </a:t>
            </a:r>
            <a:r>
              <a:rPr lang="en-US" altLang="ko-KR" sz="800" dirty="0" smtClean="0"/>
              <a:t>&gt; </a:t>
            </a:r>
            <a:r>
              <a:rPr lang="ko-KR" altLang="en-US" sz="800" dirty="0" smtClean="0"/>
              <a:t>축제 </a:t>
            </a:r>
            <a:r>
              <a:rPr lang="en-US" altLang="ko-KR" sz="800" dirty="0" smtClean="0"/>
              <a:t>&gt; </a:t>
            </a:r>
            <a:r>
              <a:rPr lang="ko-KR" altLang="en-US" sz="800" dirty="0" smtClean="0"/>
              <a:t>문화행사</a:t>
            </a:r>
            <a:endParaRPr lang="ko-KR" altLang="en-US" sz="1600" dirty="0"/>
          </a:p>
        </p:txBody>
      </p:sp>
      <p:sp>
        <p:nvSpPr>
          <p:cNvPr id="128" name="TextBox 63"/>
          <p:cNvSpPr txBox="1">
            <a:spLocks noChangeArrowheads="1"/>
          </p:cNvSpPr>
          <p:nvPr/>
        </p:nvSpPr>
        <p:spPr bwMode="auto">
          <a:xfrm>
            <a:off x="1403648" y="1844824"/>
            <a:ext cx="26642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400" b="1" dirty="0" smtClean="0">
                <a:latin typeface="나눔고딕" pitchFamily="50" charset="-127"/>
                <a:ea typeface="나눔고딕" pitchFamily="50" charset="-127"/>
              </a:rPr>
              <a:t>문화행사</a:t>
            </a:r>
            <a:endParaRPr lang="en-US" altLang="ko-KR" sz="1400" b="1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1" name="직사각형 80"/>
          <p:cNvSpPr/>
          <p:nvPr/>
        </p:nvSpPr>
        <p:spPr>
          <a:xfrm>
            <a:off x="4283968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2" name="직사각형 81"/>
          <p:cNvSpPr/>
          <p:nvPr/>
        </p:nvSpPr>
        <p:spPr>
          <a:xfrm>
            <a:off x="2987824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3" name="직사각형 82"/>
          <p:cNvSpPr/>
          <p:nvPr/>
        </p:nvSpPr>
        <p:spPr>
          <a:xfrm>
            <a:off x="3311860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4" name="직사각형 83"/>
          <p:cNvSpPr/>
          <p:nvPr/>
        </p:nvSpPr>
        <p:spPr>
          <a:xfrm>
            <a:off x="3635896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5" name="직사각형 84"/>
          <p:cNvSpPr/>
          <p:nvPr/>
        </p:nvSpPr>
        <p:spPr>
          <a:xfrm>
            <a:off x="3959932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cxnSp>
        <p:nvCxnSpPr>
          <p:cNvPr id="88" name="직선 연결선 87"/>
          <p:cNvCxnSpPr/>
          <p:nvPr/>
        </p:nvCxnSpPr>
        <p:spPr>
          <a:xfrm>
            <a:off x="1475656" y="180882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직선 연결선 90"/>
          <p:cNvCxnSpPr/>
          <p:nvPr/>
        </p:nvCxnSpPr>
        <p:spPr>
          <a:xfrm>
            <a:off x="1475656" y="216886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/>
          <p:cNvCxnSpPr/>
          <p:nvPr/>
        </p:nvCxnSpPr>
        <p:spPr>
          <a:xfrm>
            <a:off x="467544" y="2708920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55"/>
          <p:cNvCxnSpPr/>
          <p:nvPr/>
        </p:nvCxnSpPr>
        <p:spPr>
          <a:xfrm>
            <a:off x="467544" y="2960948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 56"/>
          <p:cNvCxnSpPr/>
          <p:nvPr/>
        </p:nvCxnSpPr>
        <p:spPr>
          <a:xfrm>
            <a:off x="467544" y="321297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직선 연결선 104"/>
          <p:cNvCxnSpPr/>
          <p:nvPr/>
        </p:nvCxnSpPr>
        <p:spPr>
          <a:xfrm>
            <a:off x="1475656" y="5877272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직선 연결선 105"/>
          <p:cNvCxnSpPr/>
          <p:nvPr/>
        </p:nvCxnSpPr>
        <p:spPr>
          <a:xfrm>
            <a:off x="1475656" y="6201308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1439652" y="5949860"/>
            <a:ext cx="6655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만족도조사</a:t>
            </a:r>
            <a:endParaRPr lang="ko-KR" altLang="en-US" sz="800" dirty="0"/>
          </a:p>
        </p:txBody>
      </p:sp>
      <p:sp>
        <p:nvSpPr>
          <p:cNvPr id="51" name="TextBox 18"/>
          <p:cNvSpPr txBox="1">
            <a:spLocks noChangeArrowheads="1"/>
          </p:cNvSpPr>
          <p:nvPr/>
        </p:nvSpPr>
        <p:spPr bwMode="auto">
          <a:xfrm>
            <a:off x="1115616" y="1160748"/>
            <a:ext cx="37084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Nice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중구탐방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	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축제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      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문화탐방      테마갤러리   여행도우미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2" name="직사각형 51"/>
          <p:cNvSpPr/>
          <p:nvPr/>
        </p:nvSpPr>
        <p:spPr>
          <a:xfrm>
            <a:off x="1511660" y="2312876"/>
            <a:ext cx="3132348" cy="288032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dirty="0" smtClean="0">
                <a:solidFill>
                  <a:schemeClr val="tx1"/>
                </a:solidFill>
              </a:rPr>
              <a:t>Total 19 ,1/2 Pages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1511660" y="2708920"/>
            <a:ext cx="3132348" cy="1728192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chemeClr val="tx1"/>
                </a:solidFill>
              </a:rPr>
              <a:t>게시판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1511660" y="4545124"/>
            <a:ext cx="3132348" cy="252028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chemeClr val="tx1"/>
                </a:solidFill>
              </a:rPr>
              <a:t>페이지수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67" name="직사각형 66"/>
          <p:cNvSpPr/>
          <p:nvPr/>
        </p:nvSpPr>
        <p:spPr>
          <a:xfrm>
            <a:off x="3347864" y="2348880"/>
            <a:ext cx="900100" cy="21602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직사각형 67"/>
          <p:cNvSpPr/>
          <p:nvPr/>
        </p:nvSpPr>
        <p:spPr>
          <a:xfrm>
            <a:off x="4283968" y="2348880"/>
            <a:ext cx="324036" cy="21602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직사각형 68"/>
          <p:cNvSpPr/>
          <p:nvPr/>
        </p:nvSpPr>
        <p:spPr>
          <a:xfrm>
            <a:off x="2879812" y="2348880"/>
            <a:ext cx="432048" cy="21602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타원 77"/>
          <p:cNvSpPr/>
          <p:nvPr/>
        </p:nvSpPr>
        <p:spPr>
          <a:xfrm>
            <a:off x="1367644" y="2204864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1</a:t>
            </a:r>
            <a:endParaRPr lang="ko-KR" altLang="en-US" sz="1200" dirty="0"/>
          </a:p>
        </p:txBody>
      </p:sp>
      <p:sp>
        <p:nvSpPr>
          <p:cNvPr id="97" name="타원 96"/>
          <p:cNvSpPr/>
          <p:nvPr/>
        </p:nvSpPr>
        <p:spPr>
          <a:xfrm>
            <a:off x="2735796" y="2204864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2</a:t>
            </a:r>
            <a:endParaRPr lang="ko-KR" altLang="en-US" sz="1200" dirty="0"/>
          </a:p>
        </p:txBody>
      </p:sp>
      <p:sp>
        <p:nvSpPr>
          <p:cNvPr id="99" name="타원 98"/>
          <p:cNvSpPr/>
          <p:nvPr/>
        </p:nvSpPr>
        <p:spPr>
          <a:xfrm>
            <a:off x="3275856" y="2204864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3</a:t>
            </a:r>
            <a:endParaRPr lang="ko-KR" altLang="en-US" sz="1200" dirty="0"/>
          </a:p>
        </p:txBody>
      </p:sp>
      <p:sp>
        <p:nvSpPr>
          <p:cNvPr id="72" name="타원 71"/>
          <p:cNvSpPr/>
          <p:nvPr/>
        </p:nvSpPr>
        <p:spPr>
          <a:xfrm>
            <a:off x="4139952" y="2204864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4</a:t>
            </a:r>
            <a:endParaRPr lang="ko-KR" altLang="en-US" sz="1200" dirty="0"/>
          </a:p>
        </p:txBody>
      </p:sp>
      <p:sp>
        <p:nvSpPr>
          <p:cNvPr id="73" name="타원 72"/>
          <p:cNvSpPr/>
          <p:nvPr/>
        </p:nvSpPr>
        <p:spPr>
          <a:xfrm>
            <a:off x="1367644" y="2636912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5</a:t>
            </a:r>
            <a:endParaRPr lang="ko-KR" altLang="en-US" sz="1200" dirty="0"/>
          </a:p>
        </p:txBody>
      </p:sp>
      <p:sp>
        <p:nvSpPr>
          <p:cNvPr id="74" name="타원 73"/>
          <p:cNvSpPr/>
          <p:nvPr/>
        </p:nvSpPr>
        <p:spPr>
          <a:xfrm>
            <a:off x="1367644" y="4473116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6</a:t>
            </a:r>
            <a:endParaRPr lang="ko-KR" altLang="en-US" sz="1200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44"/>
          <p:cNvGrpSpPr/>
          <p:nvPr/>
        </p:nvGrpSpPr>
        <p:grpSpPr>
          <a:xfrm>
            <a:off x="5040052" y="1008000"/>
            <a:ext cx="3695957" cy="770975"/>
            <a:chOff x="4937130" y="2662227"/>
            <a:chExt cx="3906891" cy="770975"/>
          </a:xfrm>
        </p:grpSpPr>
        <p:sp>
          <p:nvSpPr>
            <p:cNvPr id="18" name="직사각형 17"/>
            <p:cNvSpPr/>
            <p:nvPr/>
          </p:nvSpPr>
          <p:spPr>
            <a:xfrm>
              <a:off x="4955388" y="2662227"/>
              <a:ext cx="1576214" cy="302390"/>
            </a:xfrm>
            <a:prstGeom prst="rect">
              <a:avLst/>
            </a:prstGeom>
            <a:solidFill>
              <a:srgbClr val="0066B3"/>
            </a:solidFill>
            <a:ln>
              <a:noFill/>
            </a:ln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서브 페이지 </a:t>
              </a:r>
              <a:r>
                <a:rPr lang="en-US" altLang="ko-KR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/ </a:t>
              </a: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화면설명</a:t>
              </a:r>
              <a:endParaRPr lang="ko-KR" altLang="en-US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TextBox 51"/>
            <p:cNvSpPr txBox="1"/>
            <p:nvPr/>
          </p:nvSpPr>
          <p:spPr>
            <a:xfrm>
              <a:off x="4937130" y="3063870"/>
              <a:ext cx="3906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200000"/>
                </a:lnSpc>
              </a:pP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3" name="제목 22"/>
          <p:cNvSpPr>
            <a:spLocks noGrp="1"/>
          </p:cNvSpPr>
          <p:nvPr>
            <p:ph type="title"/>
          </p:nvPr>
        </p:nvSpPr>
        <p:spPr>
          <a:xfrm>
            <a:off x="226951" y="124289"/>
            <a:ext cx="2076797" cy="584775"/>
          </a:xfrm>
        </p:spPr>
        <p:txBody>
          <a:bodyPr/>
          <a:lstStyle/>
          <a:p>
            <a:r>
              <a:rPr lang="ko-KR" altLang="en-US" smtClean="0"/>
              <a:t>서브구조도</a:t>
            </a:r>
            <a:endParaRPr lang="ko-KR" altLang="en-US"/>
          </a:p>
        </p:txBody>
      </p:sp>
      <p:grpSp>
        <p:nvGrpSpPr>
          <p:cNvPr id="3" name="그룹 28"/>
          <p:cNvGrpSpPr/>
          <p:nvPr/>
        </p:nvGrpSpPr>
        <p:grpSpPr>
          <a:xfrm>
            <a:off x="359532" y="728700"/>
            <a:ext cx="4514347" cy="5940659"/>
            <a:chOff x="327423" y="982629"/>
            <a:chExt cx="4514347" cy="5038794"/>
          </a:xfrm>
        </p:grpSpPr>
        <p:sp>
          <p:nvSpPr>
            <p:cNvPr id="31" name="직사각형 30"/>
            <p:cNvSpPr/>
            <p:nvPr/>
          </p:nvSpPr>
          <p:spPr>
            <a:xfrm>
              <a:off x="329055" y="982629"/>
              <a:ext cx="4512715" cy="503879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ko-KR" altLang="en-US" sz="1000" smtClean="0"/>
                <a:t>ㄷ</a:t>
              </a:r>
              <a:endParaRPr lang="ko-KR" altLang="en-US" sz="1000" dirty="0"/>
            </a:p>
          </p:txBody>
        </p:sp>
        <p:grpSp>
          <p:nvGrpSpPr>
            <p:cNvPr id="4" name="그룹 43"/>
            <p:cNvGrpSpPr/>
            <p:nvPr/>
          </p:nvGrpSpPr>
          <p:grpSpPr>
            <a:xfrm>
              <a:off x="327423" y="1268760"/>
              <a:ext cx="4514347" cy="4460559"/>
              <a:chOff x="327423" y="1268760"/>
              <a:chExt cx="4514347" cy="4460559"/>
            </a:xfrm>
          </p:grpSpPr>
          <p:cxnSp>
            <p:nvCxnSpPr>
              <p:cNvPr id="33" name="직선 연결선 32"/>
              <p:cNvCxnSpPr/>
              <p:nvPr/>
            </p:nvCxnSpPr>
            <p:spPr>
              <a:xfrm>
                <a:off x="327423" y="1268760"/>
                <a:ext cx="449999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직선 연결선 33"/>
              <p:cNvCxnSpPr/>
              <p:nvPr/>
            </p:nvCxnSpPr>
            <p:spPr>
              <a:xfrm>
                <a:off x="327423" y="5729319"/>
                <a:ext cx="45143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TextBox 17"/>
          <p:cNvSpPr txBox="1">
            <a:spLocks noChangeArrowheads="1"/>
          </p:cNvSpPr>
          <p:nvPr/>
        </p:nvSpPr>
        <p:spPr bwMode="auto">
          <a:xfrm>
            <a:off x="323528" y="1160748"/>
            <a:ext cx="483349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b="1" dirty="0">
                <a:latin typeface="나눔고딕" pitchFamily="50" charset="-127"/>
                <a:ea typeface="나눔고딕" pitchFamily="50" charset="-127"/>
              </a:rPr>
              <a:t>로고</a:t>
            </a:r>
          </a:p>
        </p:txBody>
      </p:sp>
      <p:sp>
        <p:nvSpPr>
          <p:cNvPr id="40" name="TextBox 27"/>
          <p:cNvSpPr txBox="1">
            <a:spLocks noChangeArrowheads="1"/>
          </p:cNvSpPr>
          <p:nvPr/>
        </p:nvSpPr>
        <p:spPr bwMode="auto">
          <a:xfrm>
            <a:off x="2123728" y="6381328"/>
            <a:ext cx="865700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>
                <a:latin typeface="나눔고딕" pitchFamily="50" charset="-127"/>
                <a:ea typeface="나눔고딕" pitchFamily="50" charset="-127"/>
              </a:rPr>
              <a:t>Copyright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64" name="직선 연결선 63"/>
          <p:cNvCxnSpPr/>
          <p:nvPr/>
        </p:nvCxnSpPr>
        <p:spPr>
          <a:xfrm>
            <a:off x="360033" y="1484784"/>
            <a:ext cx="44999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391980" y="800708"/>
            <a:ext cx="425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검색</a:t>
            </a:r>
            <a:endParaRPr lang="ko-KR" altLang="en-US" sz="1000" dirty="0"/>
          </a:p>
        </p:txBody>
      </p:sp>
      <p:grpSp>
        <p:nvGrpSpPr>
          <p:cNvPr id="5" name="그룹 68"/>
          <p:cNvGrpSpPr/>
          <p:nvPr/>
        </p:nvGrpSpPr>
        <p:grpSpPr>
          <a:xfrm>
            <a:off x="467544" y="1592796"/>
            <a:ext cx="864096" cy="576064"/>
            <a:chOff x="628596" y="2990843"/>
            <a:chExt cx="1255083" cy="584209"/>
          </a:xfrm>
        </p:grpSpPr>
        <p:sp>
          <p:nvSpPr>
            <p:cNvPr id="70" name="직사각형 69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TextBox 63"/>
            <p:cNvSpPr txBox="1">
              <a:spLocks noChangeArrowheads="1"/>
            </p:cNvSpPr>
            <p:nvPr/>
          </p:nvSpPr>
          <p:spPr bwMode="auto">
            <a:xfrm>
              <a:off x="665108" y="3158391"/>
              <a:ext cx="1218571" cy="23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900" dirty="0" smtClean="0">
                  <a:latin typeface="나눔고딕" pitchFamily="50" charset="-127"/>
                  <a:ea typeface="나눔고딕" pitchFamily="50" charset="-127"/>
                </a:rPr>
                <a:t>문화탐방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6" name="그룹 84"/>
          <p:cNvGrpSpPr/>
          <p:nvPr/>
        </p:nvGrpSpPr>
        <p:grpSpPr>
          <a:xfrm>
            <a:off x="384670" y="2132857"/>
            <a:ext cx="1018978" cy="4068451"/>
            <a:chOff x="508223" y="2985627"/>
            <a:chExt cx="1480046" cy="589425"/>
          </a:xfrm>
        </p:grpSpPr>
        <p:sp>
          <p:nvSpPr>
            <p:cNvPr id="86" name="직사각형 85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TextBox 63"/>
            <p:cNvSpPr txBox="1">
              <a:spLocks noChangeArrowheads="1"/>
            </p:cNvSpPr>
            <p:nvPr/>
          </p:nvSpPr>
          <p:spPr bwMode="auto">
            <a:xfrm>
              <a:off x="508223" y="2985627"/>
              <a:ext cx="1480046" cy="370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문화행사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solidFill>
                    <a:srgbClr val="0066B3"/>
                  </a:solidFill>
                  <a:latin typeface="나눔고딕" pitchFamily="50" charset="-127"/>
                  <a:ea typeface="나눔고딕" pitchFamily="50" charset="-127"/>
                </a:rPr>
                <a:t>중구의 문화재</a:t>
              </a:r>
              <a:endParaRPr lang="en-US" altLang="ko-KR" sz="800" dirty="0" smtClean="0">
                <a:solidFill>
                  <a:srgbClr val="0066B3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기념비상징물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문화공간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cxnSp>
        <p:nvCxnSpPr>
          <p:cNvPr id="90" name="직선 연결선 89"/>
          <p:cNvCxnSpPr/>
          <p:nvPr/>
        </p:nvCxnSpPr>
        <p:spPr>
          <a:xfrm>
            <a:off x="1475656" y="1808820"/>
            <a:ext cx="3024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직선 연결선 91"/>
          <p:cNvCxnSpPr/>
          <p:nvPr/>
        </p:nvCxnSpPr>
        <p:spPr>
          <a:xfrm>
            <a:off x="1475656" y="2168860"/>
            <a:ext cx="3024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51"/>
          <p:cNvSpPr txBox="1"/>
          <p:nvPr/>
        </p:nvSpPr>
        <p:spPr>
          <a:xfrm>
            <a:off x="5040000" y="1409643"/>
            <a:ext cx="3451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문화재 이미지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문화재 지정번호와 </a:t>
            </a: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문화재명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문화재에 대한 설명과 분류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연대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소재지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관리단체 소개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문화재의 위치 지도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115" name="직선 연결선 114"/>
          <p:cNvCxnSpPr/>
          <p:nvPr/>
        </p:nvCxnSpPr>
        <p:spPr>
          <a:xfrm>
            <a:off x="467544" y="2456892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1403648" y="1592796"/>
            <a:ext cx="221887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홈  </a:t>
            </a:r>
            <a:r>
              <a:rPr lang="en-US" altLang="ko-KR" sz="800" dirty="0" smtClean="0"/>
              <a:t>&gt; </a:t>
            </a:r>
            <a:r>
              <a:rPr lang="ko-KR" altLang="en-US" sz="800" dirty="0" smtClean="0"/>
              <a:t>축제</a:t>
            </a:r>
            <a:r>
              <a:rPr lang="en-US" altLang="ko-KR" sz="800" dirty="0" smtClean="0"/>
              <a:t> &gt; </a:t>
            </a:r>
            <a:r>
              <a:rPr lang="ko-KR" altLang="en-US" sz="800" dirty="0" smtClean="0"/>
              <a:t>중구의 문화재 </a:t>
            </a:r>
            <a:r>
              <a:rPr lang="en-US" altLang="ko-KR" sz="800" dirty="0" smtClean="0"/>
              <a:t>&gt; </a:t>
            </a:r>
            <a:r>
              <a:rPr lang="ko-KR" altLang="en-US" sz="800" dirty="0" err="1" smtClean="0"/>
              <a:t>부산복병산배수지</a:t>
            </a:r>
            <a:endParaRPr lang="ko-KR" altLang="en-US" sz="1600" dirty="0"/>
          </a:p>
        </p:txBody>
      </p:sp>
      <p:sp>
        <p:nvSpPr>
          <p:cNvPr id="128" name="TextBox 63"/>
          <p:cNvSpPr txBox="1">
            <a:spLocks noChangeArrowheads="1"/>
          </p:cNvSpPr>
          <p:nvPr/>
        </p:nvSpPr>
        <p:spPr bwMode="auto">
          <a:xfrm>
            <a:off x="1403648" y="1844824"/>
            <a:ext cx="26642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400" b="1" dirty="0" err="1" smtClean="0">
                <a:latin typeface="나눔고딕" pitchFamily="50" charset="-127"/>
                <a:ea typeface="나눔고딕" pitchFamily="50" charset="-127"/>
              </a:rPr>
              <a:t>부산복병산배수지</a:t>
            </a:r>
            <a:endParaRPr lang="en-US" altLang="ko-KR" sz="1400" b="1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1" name="직사각형 80"/>
          <p:cNvSpPr/>
          <p:nvPr/>
        </p:nvSpPr>
        <p:spPr>
          <a:xfrm>
            <a:off x="4283968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2" name="직사각형 81"/>
          <p:cNvSpPr/>
          <p:nvPr/>
        </p:nvSpPr>
        <p:spPr>
          <a:xfrm>
            <a:off x="2987824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3" name="직사각형 82"/>
          <p:cNvSpPr/>
          <p:nvPr/>
        </p:nvSpPr>
        <p:spPr>
          <a:xfrm>
            <a:off x="3311860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4" name="직사각형 83"/>
          <p:cNvSpPr/>
          <p:nvPr/>
        </p:nvSpPr>
        <p:spPr>
          <a:xfrm>
            <a:off x="3635896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5" name="직사각형 84"/>
          <p:cNvSpPr/>
          <p:nvPr/>
        </p:nvSpPr>
        <p:spPr>
          <a:xfrm>
            <a:off x="3959932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cxnSp>
        <p:nvCxnSpPr>
          <p:cNvPr id="88" name="직선 연결선 87"/>
          <p:cNvCxnSpPr/>
          <p:nvPr/>
        </p:nvCxnSpPr>
        <p:spPr>
          <a:xfrm>
            <a:off x="1475656" y="180882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직선 연결선 90"/>
          <p:cNvCxnSpPr/>
          <p:nvPr/>
        </p:nvCxnSpPr>
        <p:spPr>
          <a:xfrm>
            <a:off x="1475656" y="216886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/>
          <p:cNvCxnSpPr/>
          <p:nvPr/>
        </p:nvCxnSpPr>
        <p:spPr>
          <a:xfrm>
            <a:off x="467544" y="2708920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55"/>
          <p:cNvCxnSpPr/>
          <p:nvPr/>
        </p:nvCxnSpPr>
        <p:spPr>
          <a:xfrm>
            <a:off x="467544" y="4185084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 56"/>
          <p:cNvCxnSpPr/>
          <p:nvPr/>
        </p:nvCxnSpPr>
        <p:spPr>
          <a:xfrm>
            <a:off x="467544" y="4401108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직선 연결선 104"/>
          <p:cNvCxnSpPr/>
          <p:nvPr/>
        </p:nvCxnSpPr>
        <p:spPr>
          <a:xfrm>
            <a:off x="1475656" y="5877272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직선 연결선 105"/>
          <p:cNvCxnSpPr/>
          <p:nvPr/>
        </p:nvCxnSpPr>
        <p:spPr>
          <a:xfrm>
            <a:off x="1475656" y="6201308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1439652" y="5949860"/>
            <a:ext cx="6655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만족도조사</a:t>
            </a:r>
            <a:endParaRPr lang="ko-KR" altLang="en-US" sz="800" dirty="0"/>
          </a:p>
        </p:txBody>
      </p:sp>
      <p:sp>
        <p:nvSpPr>
          <p:cNvPr id="51" name="TextBox 18"/>
          <p:cNvSpPr txBox="1">
            <a:spLocks noChangeArrowheads="1"/>
          </p:cNvSpPr>
          <p:nvPr/>
        </p:nvSpPr>
        <p:spPr bwMode="auto">
          <a:xfrm>
            <a:off x="1115616" y="1160748"/>
            <a:ext cx="37084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Nice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중구탐방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	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축제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      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문화탐방      테마갤러리   여행도우미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7544" y="2687722"/>
            <a:ext cx="1224136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ko-KR" altLang="en-US" sz="700" dirty="0" err="1" smtClean="0">
                <a:solidFill>
                  <a:srgbClr val="0066B3"/>
                </a:solidFill>
                <a:latin typeface="나눔고딕" pitchFamily="50" charset="-127"/>
                <a:ea typeface="나눔고딕" pitchFamily="50" charset="-127"/>
              </a:rPr>
              <a:t>부산복병산배수지</a:t>
            </a:r>
            <a:endParaRPr lang="ko-KR" altLang="en-US" sz="700" dirty="0" smtClean="0">
              <a:solidFill>
                <a:srgbClr val="0066B3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ko-KR" altLang="en-US" sz="700" dirty="0" smtClean="0">
                <a:latin typeface="나눔고딕" pitchFamily="50" charset="-127"/>
                <a:ea typeface="나눔고딕" pitchFamily="50" charset="-127"/>
              </a:rPr>
              <a:t>대한성공회</a:t>
            </a:r>
            <a:endParaRPr lang="en-US" altLang="ko-KR" sz="700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700" dirty="0" smtClean="0"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700" dirty="0" err="1" smtClean="0">
                <a:latin typeface="나눔고딕" pitchFamily="50" charset="-127"/>
                <a:ea typeface="나눔고딕" pitchFamily="50" charset="-127"/>
              </a:rPr>
              <a:t>부산주교죄성당</a:t>
            </a:r>
            <a:endParaRPr lang="ko-KR" altLang="en-US" sz="700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ko-KR" altLang="en-US" sz="700" dirty="0" smtClean="0">
                <a:latin typeface="나눔고딕" pitchFamily="50" charset="-127"/>
                <a:ea typeface="나눔고딕" pitchFamily="50" charset="-127"/>
              </a:rPr>
              <a:t>부산근대역사관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ko-KR" altLang="en-US" sz="700" dirty="0" smtClean="0">
                <a:latin typeface="나눔고딕" pitchFamily="50" charset="-127"/>
                <a:ea typeface="나눔고딕" pitchFamily="50" charset="-127"/>
              </a:rPr>
              <a:t>부산지방기상청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ko-KR" altLang="en-US" sz="700" dirty="0" smtClean="0">
                <a:latin typeface="나눔고딕" pitchFamily="50" charset="-127"/>
                <a:ea typeface="나눔고딕" pitchFamily="50" charset="-127"/>
              </a:rPr>
              <a:t>영도대교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ko-KR" altLang="en-US" sz="700" dirty="0" smtClean="0">
                <a:latin typeface="나눔고딕" pitchFamily="50" charset="-127"/>
                <a:ea typeface="나눔고딕" pitchFamily="50" charset="-127"/>
              </a:rPr>
              <a:t>한국은행부산본부</a:t>
            </a:r>
            <a:endParaRPr lang="en-US" altLang="ko-KR" sz="700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buFont typeface="Arial" pitchFamily="34" charset="0"/>
              <a:buChar char="•"/>
            </a:pPr>
            <a:endParaRPr lang="ko-KR" altLang="en-US" sz="1200" dirty="0"/>
          </a:p>
        </p:txBody>
      </p:sp>
      <p:cxnSp>
        <p:nvCxnSpPr>
          <p:cNvPr id="59" name="직선 연결선 58"/>
          <p:cNvCxnSpPr/>
          <p:nvPr/>
        </p:nvCxnSpPr>
        <p:spPr>
          <a:xfrm>
            <a:off x="467544" y="4617132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직사각형 59"/>
          <p:cNvSpPr/>
          <p:nvPr/>
        </p:nvSpPr>
        <p:spPr>
          <a:xfrm>
            <a:off x="1475656" y="2276872"/>
            <a:ext cx="3204356" cy="162018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chemeClr val="tx1"/>
                </a:solidFill>
              </a:rPr>
              <a:t>이미지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cxnSp>
        <p:nvCxnSpPr>
          <p:cNvPr id="61" name="직선 연결선 60"/>
          <p:cNvCxnSpPr/>
          <p:nvPr/>
        </p:nvCxnSpPr>
        <p:spPr>
          <a:xfrm>
            <a:off x="1475656" y="414908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직사각형 61"/>
          <p:cNvSpPr/>
          <p:nvPr/>
        </p:nvSpPr>
        <p:spPr>
          <a:xfrm>
            <a:off x="2303748" y="3933056"/>
            <a:ext cx="1512168" cy="396044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700" dirty="0" smtClean="0">
                <a:solidFill>
                  <a:srgbClr val="0066B3"/>
                </a:solidFill>
              </a:rPr>
              <a:t>제 </a:t>
            </a:r>
            <a:r>
              <a:rPr lang="en-US" altLang="ko-KR" sz="700" dirty="0" smtClean="0">
                <a:solidFill>
                  <a:srgbClr val="0066B3"/>
                </a:solidFill>
              </a:rPr>
              <a:t>327</a:t>
            </a:r>
            <a:r>
              <a:rPr lang="ko-KR" altLang="en-US" sz="700" dirty="0" smtClean="0">
                <a:solidFill>
                  <a:srgbClr val="0066B3"/>
                </a:solidFill>
              </a:rPr>
              <a:t>호</a:t>
            </a:r>
            <a:r>
              <a:rPr lang="en-US" altLang="ko-KR" sz="700" dirty="0" smtClean="0">
                <a:solidFill>
                  <a:srgbClr val="0066B3"/>
                </a:solidFill>
              </a:rPr>
              <a:t>(2007. 7.3 </a:t>
            </a:r>
            <a:r>
              <a:rPr lang="ko-KR" altLang="en-US" sz="700" dirty="0" smtClean="0">
                <a:solidFill>
                  <a:srgbClr val="0066B3"/>
                </a:solidFill>
              </a:rPr>
              <a:t>지정</a:t>
            </a:r>
            <a:r>
              <a:rPr lang="en-US" altLang="ko-KR" sz="700" dirty="0" smtClean="0">
                <a:solidFill>
                  <a:srgbClr val="0066B3"/>
                </a:solidFill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ko-KR" altLang="en-US" sz="1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부산복병산배수지</a:t>
            </a:r>
            <a:endParaRPr lang="ko-KR" altLang="en-US" sz="1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63" name="직선 연결선 62"/>
          <p:cNvCxnSpPr/>
          <p:nvPr/>
        </p:nvCxnSpPr>
        <p:spPr>
          <a:xfrm>
            <a:off x="1475656" y="4725144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367644" y="4725144"/>
            <a:ext cx="7008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○● 위치</a:t>
            </a:r>
            <a:endParaRPr lang="ko-KR" altLang="en-US" sz="1000" dirty="0"/>
          </a:p>
        </p:txBody>
      </p:sp>
      <p:sp>
        <p:nvSpPr>
          <p:cNvPr id="75" name="직사각형 74"/>
          <p:cNvSpPr/>
          <p:nvPr/>
        </p:nvSpPr>
        <p:spPr>
          <a:xfrm>
            <a:off x="1475656" y="4977172"/>
            <a:ext cx="3204356" cy="792088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chemeClr val="tx1"/>
                </a:solidFill>
              </a:rPr>
              <a:t>지도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403648" y="4401688"/>
            <a:ext cx="8867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상세내용 텍스트</a:t>
            </a:r>
            <a:endParaRPr lang="ko-KR" altLang="en-US" sz="800" dirty="0"/>
          </a:p>
        </p:txBody>
      </p:sp>
      <p:sp>
        <p:nvSpPr>
          <p:cNvPr id="78" name="타원 77"/>
          <p:cNvSpPr/>
          <p:nvPr/>
        </p:nvSpPr>
        <p:spPr>
          <a:xfrm>
            <a:off x="1403648" y="2168860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1</a:t>
            </a:r>
            <a:endParaRPr lang="ko-KR" altLang="en-US" sz="1200" dirty="0"/>
          </a:p>
        </p:txBody>
      </p:sp>
      <p:sp>
        <p:nvSpPr>
          <p:cNvPr id="97" name="타원 96"/>
          <p:cNvSpPr/>
          <p:nvPr/>
        </p:nvSpPr>
        <p:spPr>
          <a:xfrm>
            <a:off x="2267744" y="4005064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2</a:t>
            </a:r>
            <a:endParaRPr lang="ko-KR" altLang="en-US" sz="1200" dirty="0"/>
          </a:p>
        </p:txBody>
      </p:sp>
      <p:sp>
        <p:nvSpPr>
          <p:cNvPr id="99" name="타원 98"/>
          <p:cNvSpPr/>
          <p:nvPr/>
        </p:nvSpPr>
        <p:spPr>
          <a:xfrm>
            <a:off x="1367644" y="4185084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3</a:t>
            </a:r>
            <a:endParaRPr lang="ko-KR" altLang="en-US" sz="1200" dirty="0"/>
          </a:p>
        </p:txBody>
      </p:sp>
      <p:sp>
        <p:nvSpPr>
          <p:cNvPr id="72" name="타원 71"/>
          <p:cNvSpPr/>
          <p:nvPr/>
        </p:nvSpPr>
        <p:spPr>
          <a:xfrm>
            <a:off x="1367644" y="4941168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4</a:t>
            </a:r>
            <a:endParaRPr lang="ko-KR" altLang="en-US" sz="1200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44"/>
          <p:cNvGrpSpPr/>
          <p:nvPr/>
        </p:nvGrpSpPr>
        <p:grpSpPr>
          <a:xfrm>
            <a:off x="5040052" y="1008000"/>
            <a:ext cx="3695957" cy="770975"/>
            <a:chOff x="4937130" y="2662227"/>
            <a:chExt cx="3906891" cy="770975"/>
          </a:xfrm>
        </p:grpSpPr>
        <p:sp>
          <p:nvSpPr>
            <p:cNvPr id="18" name="직사각형 17"/>
            <p:cNvSpPr/>
            <p:nvPr/>
          </p:nvSpPr>
          <p:spPr>
            <a:xfrm>
              <a:off x="4955388" y="2662227"/>
              <a:ext cx="1576214" cy="302390"/>
            </a:xfrm>
            <a:prstGeom prst="rect">
              <a:avLst/>
            </a:prstGeom>
            <a:solidFill>
              <a:srgbClr val="0066B3"/>
            </a:solidFill>
            <a:ln>
              <a:noFill/>
            </a:ln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서브 페이지 </a:t>
              </a:r>
              <a:r>
                <a:rPr lang="en-US" altLang="ko-KR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/ </a:t>
              </a: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화면설명</a:t>
              </a:r>
              <a:endParaRPr lang="ko-KR" altLang="en-US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TextBox 51"/>
            <p:cNvSpPr txBox="1"/>
            <p:nvPr/>
          </p:nvSpPr>
          <p:spPr>
            <a:xfrm>
              <a:off x="4937130" y="3063870"/>
              <a:ext cx="3906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200000"/>
                </a:lnSpc>
              </a:pP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3" name="제목 22"/>
          <p:cNvSpPr>
            <a:spLocks noGrp="1"/>
          </p:cNvSpPr>
          <p:nvPr>
            <p:ph type="title"/>
          </p:nvPr>
        </p:nvSpPr>
        <p:spPr>
          <a:xfrm>
            <a:off x="226951" y="124289"/>
            <a:ext cx="2076797" cy="584775"/>
          </a:xfrm>
        </p:spPr>
        <p:txBody>
          <a:bodyPr/>
          <a:lstStyle/>
          <a:p>
            <a:r>
              <a:rPr lang="ko-KR" altLang="en-US" smtClean="0"/>
              <a:t>서브구조도</a:t>
            </a:r>
            <a:endParaRPr lang="ko-KR" altLang="en-US"/>
          </a:p>
        </p:txBody>
      </p:sp>
      <p:grpSp>
        <p:nvGrpSpPr>
          <p:cNvPr id="3" name="그룹 28"/>
          <p:cNvGrpSpPr/>
          <p:nvPr/>
        </p:nvGrpSpPr>
        <p:grpSpPr>
          <a:xfrm>
            <a:off x="359532" y="728700"/>
            <a:ext cx="4514347" cy="5940659"/>
            <a:chOff x="327423" y="982629"/>
            <a:chExt cx="4514347" cy="5038794"/>
          </a:xfrm>
        </p:grpSpPr>
        <p:sp>
          <p:nvSpPr>
            <p:cNvPr id="31" name="직사각형 30"/>
            <p:cNvSpPr/>
            <p:nvPr/>
          </p:nvSpPr>
          <p:spPr>
            <a:xfrm>
              <a:off x="329055" y="982629"/>
              <a:ext cx="4512715" cy="503879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ko-KR" altLang="en-US" sz="1000" smtClean="0"/>
                <a:t>ㄷ</a:t>
              </a:r>
              <a:endParaRPr lang="ko-KR" altLang="en-US" sz="1000" dirty="0"/>
            </a:p>
          </p:txBody>
        </p:sp>
        <p:grpSp>
          <p:nvGrpSpPr>
            <p:cNvPr id="4" name="그룹 43"/>
            <p:cNvGrpSpPr/>
            <p:nvPr/>
          </p:nvGrpSpPr>
          <p:grpSpPr>
            <a:xfrm>
              <a:off x="327423" y="1268760"/>
              <a:ext cx="4514347" cy="4460559"/>
              <a:chOff x="327423" y="1268760"/>
              <a:chExt cx="4514347" cy="4460559"/>
            </a:xfrm>
          </p:grpSpPr>
          <p:cxnSp>
            <p:nvCxnSpPr>
              <p:cNvPr id="33" name="직선 연결선 32"/>
              <p:cNvCxnSpPr/>
              <p:nvPr/>
            </p:nvCxnSpPr>
            <p:spPr>
              <a:xfrm>
                <a:off x="327423" y="1268760"/>
                <a:ext cx="449999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직선 연결선 33"/>
              <p:cNvCxnSpPr/>
              <p:nvPr/>
            </p:nvCxnSpPr>
            <p:spPr>
              <a:xfrm>
                <a:off x="327423" y="5729319"/>
                <a:ext cx="45143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TextBox 17"/>
          <p:cNvSpPr txBox="1">
            <a:spLocks noChangeArrowheads="1"/>
          </p:cNvSpPr>
          <p:nvPr/>
        </p:nvSpPr>
        <p:spPr bwMode="auto">
          <a:xfrm>
            <a:off x="323528" y="1160748"/>
            <a:ext cx="483349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b="1" dirty="0">
                <a:latin typeface="나눔고딕" pitchFamily="50" charset="-127"/>
                <a:ea typeface="나눔고딕" pitchFamily="50" charset="-127"/>
              </a:rPr>
              <a:t>로고</a:t>
            </a:r>
          </a:p>
        </p:txBody>
      </p:sp>
      <p:sp>
        <p:nvSpPr>
          <p:cNvPr id="40" name="TextBox 27"/>
          <p:cNvSpPr txBox="1">
            <a:spLocks noChangeArrowheads="1"/>
          </p:cNvSpPr>
          <p:nvPr/>
        </p:nvSpPr>
        <p:spPr bwMode="auto">
          <a:xfrm>
            <a:off x="2123728" y="6381328"/>
            <a:ext cx="865700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>
                <a:latin typeface="나눔고딕" pitchFamily="50" charset="-127"/>
                <a:ea typeface="나눔고딕" pitchFamily="50" charset="-127"/>
              </a:rPr>
              <a:t>Copyright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64" name="직선 연결선 63"/>
          <p:cNvCxnSpPr/>
          <p:nvPr/>
        </p:nvCxnSpPr>
        <p:spPr>
          <a:xfrm>
            <a:off x="360033" y="1484784"/>
            <a:ext cx="44999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391980" y="800708"/>
            <a:ext cx="425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검색</a:t>
            </a:r>
            <a:endParaRPr lang="ko-KR" altLang="en-US" sz="1000" dirty="0"/>
          </a:p>
        </p:txBody>
      </p:sp>
      <p:grpSp>
        <p:nvGrpSpPr>
          <p:cNvPr id="5" name="그룹 68"/>
          <p:cNvGrpSpPr/>
          <p:nvPr/>
        </p:nvGrpSpPr>
        <p:grpSpPr>
          <a:xfrm>
            <a:off x="467544" y="1592796"/>
            <a:ext cx="864096" cy="576064"/>
            <a:chOff x="628596" y="2990843"/>
            <a:chExt cx="1255083" cy="584209"/>
          </a:xfrm>
        </p:grpSpPr>
        <p:sp>
          <p:nvSpPr>
            <p:cNvPr id="70" name="직사각형 69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TextBox 63"/>
            <p:cNvSpPr txBox="1">
              <a:spLocks noChangeArrowheads="1"/>
            </p:cNvSpPr>
            <p:nvPr/>
          </p:nvSpPr>
          <p:spPr bwMode="auto">
            <a:xfrm>
              <a:off x="665108" y="3158391"/>
              <a:ext cx="1218571" cy="23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900" dirty="0" smtClean="0">
                  <a:latin typeface="나눔고딕" pitchFamily="50" charset="-127"/>
                  <a:ea typeface="나눔고딕" pitchFamily="50" charset="-127"/>
                </a:rPr>
                <a:t>문화탐방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6" name="그룹 84"/>
          <p:cNvGrpSpPr/>
          <p:nvPr/>
        </p:nvGrpSpPr>
        <p:grpSpPr>
          <a:xfrm>
            <a:off x="384670" y="2132857"/>
            <a:ext cx="1018978" cy="4068451"/>
            <a:chOff x="508223" y="2985627"/>
            <a:chExt cx="1480046" cy="589425"/>
          </a:xfrm>
        </p:grpSpPr>
        <p:sp>
          <p:nvSpPr>
            <p:cNvPr id="86" name="직사각형 85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TextBox 63"/>
            <p:cNvSpPr txBox="1">
              <a:spLocks noChangeArrowheads="1"/>
            </p:cNvSpPr>
            <p:nvPr/>
          </p:nvSpPr>
          <p:spPr bwMode="auto">
            <a:xfrm>
              <a:off x="508223" y="2985627"/>
              <a:ext cx="1480046" cy="548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문화행사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중구의 문화재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solidFill>
                    <a:srgbClr val="0066B3"/>
                  </a:solidFill>
                  <a:latin typeface="나눔고딕" pitchFamily="50" charset="-127"/>
                  <a:ea typeface="나눔고딕" pitchFamily="50" charset="-127"/>
                </a:rPr>
                <a:t>기념비상징물</a:t>
              </a:r>
              <a:endParaRPr lang="en-US" altLang="ko-KR" sz="800" dirty="0" smtClean="0">
                <a:solidFill>
                  <a:srgbClr val="0066B3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endParaRPr lang="en-US" altLang="ko-KR" sz="800" dirty="0" smtClean="0">
                <a:solidFill>
                  <a:srgbClr val="0066B3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endParaRPr lang="en-US" altLang="ko-KR" sz="800" dirty="0" smtClean="0">
                <a:solidFill>
                  <a:srgbClr val="0066B3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endParaRPr lang="en-US" altLang="ko-KR" sz="800" dirty="0" smtClean="0">
                <a:solidFill>
                  <a:srgbClr val="0066B3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endParaRPr lang="en-US" altLang="ko-KR" sz="800" dirty="0" smtClean="0">
                <a:solidFill>
                  <a:srgbClr val="0066B3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endParaRPr lang="en-US" altLang="ko-KR" sz="800" dirty="0" smtClean="0">
                <a:solidFill>
                  <a:srgbClr val="0066B3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endParaRPr lang="en-US" altLang="ko-KR" sz="800" dirty="0" smtClean="0">
                <a:solidFill>
                  <a:srgbClr val="0066B3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endParaRPr lang="en-US" altLang="ko-KR" sz="800" dirty="0" smtClean="0">
                <a:solidFill>
                  <a:srgbClr val="0066B3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endParaRPr lang="en-US" altLang="ko-KR" sz="800" dirty="0" smtClean="0">
                <a:solidFill>
                  <a:srgbClr val="0066B3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endParaRPr lang="en-US" altLang="ko-KR" sz="800" dirty="0" smtClean="0">
                <a:solidFill>
                  <a:srgbClr val="0066B3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endParaRPr lang="en-US" altLang="ko-KR" sz="800" dirty="0" smtClean="0">
                <a:solidFill>
                  <a:srgbClr val="0066B3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endParaRPr lang="en-US" altLang="ko-KR" sz="800" dirty="0" smtClean="0">
                <a:solidFill>
                  <a:srgbClr val="0066B3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문화공간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cxnSp>
        <p:nvCxnSpPr>
          <p:cNvPr id="90" name="직선 연결선 89"/>
          <p:cNvCxnSpPr/>
          <p:nvPr/>
        </p:nvCxnSpPr>
        <p:spPr>
          <a:xfrm>
            <a:off x="1475656" y="1808820"/>
            <a:ext cx="3024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직선 연결선 91"/>
          <p:cNvCxnSpPr/>
          <p:nvPr/>
        </p:nvCxnSpPr>
        <p:spPr>
          <a:xfrm>
            <a:off x="1475656" y="2168860"/>
            <a:ext cx="3024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51"/>
          <p:cNvSpPr txBox="1"/>
          <p:nvPr/>
        </p:nvSpPr>
        <p:spPr>
          <a:xfrm>
            <a:off x="5040000" y="1409643"/>
            <a:ext cx="3451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기념비상징물 이미지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기념비상징물명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기념비상징물에 대한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위치 지도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115" name="직선 연결선 114"/>
          <p:cNvCxnSpPr/>
          <p:nvPr/>
        </p:nvCxnSpPr>
        <p:spPr>
          <a:xfrm>
            <a:off x="467544" y="2456892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1403648" y="1592796"/>
            <a:ext cx="17379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홈  </a:t>
            </a:r>
            <a:r>
              <a:rPr lang="en-US" altLang="ko-KR" sz="800" dirty="0" smtClean="0"/>
              <a:t>&gt; </a:t>
            </a:r>
            <a:r>
              <a:rPr lang="ko-KR" altLang="en-US" sz="800" dirty="0" smtClean="0"/>
              <a:t>축제</a:t>
            </a:r>
            <a:r>
              <a:rPr lang="en-US" altLang="ko-KR" sz="800" dirty="0" smtClean="0"/>
              <a:t> &gt; </a:t>
            </a:r>
            <a:r>
              <a:rPr lang="ko-KR" altLang="en-US" sz="800" dirty="0" smtClean="0"/>
              <a:t>기념비상징물 </a:t>
            </a:r>
            <a:r>
              <a:rPr lang="en-US" altLang="ko-KR" sz="800" dirty="0" smtClean="0"/>
              <a:t>&gt;  </a:t>
            </a:r>
            <a:r>
              <a:rPr lang="ko-KR" altLang="en-US" sz="800" dirty="0" err="1" smtClean="0"/>
              <a:t>부산탑</a:t>
            </a:r>
            <a:endParaRPr lang="ko-KR" altLang="en-US" sz="1600" dirty="0"/>
          </a:p>
        </p:txBody>
      </p:sp>
      <p:sp>
        <p:nvSpPr>
          <p:cNvPr id="128" name="TextBox 63"/>
          <p:cNvSpPr txBox="1">
            <a:spLocks noChangeArrowheads="1"/>
          </p:cNvSpPr>
          <p:nvPr/>
        </p:nvSpPr>
        <p:spPr bwMode="auto">
          <a:xfrm>
            <a:off x="1403648" y="1844824"/>
            <a:ext cx="26642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400" b="1" dirty="0" err="1" smtClean="0">
                <a:latin typeface="나눔고딕" pitchFamily="50" charset="-127"/>
                <a:ea typeface="나눔고딕" pitchFamily="50" charset="-127"/>
              </a:rPr>
              <a:t>부산탑</a:t>
            </a:r>
            <a:endParaRPr lang="en-US" altLang="ko-KR" sz="1400" b="1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1" name="직사각형 80"/>
          <p:cNvSpPr/>
          <p:nvPr/>
        </p:nvSpPr>
        <p:spPr>
          <a:xfrm>
            <a:off x="4283968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2" name="직사각형 81"/>
          <p:cNvSpPr/>
          <p:nvPr/>
        </p:nvSpPr>
        <p:spPr>
          <a:xfrm>
            <a:off x="2987824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3" name="직사각형 82"/>
          <p:cNvSpPr/>
          <p:nvPr/>
        </p:nvSpPr>
        <p:spPr>
          <a:xfrm>
            <a:off x="3311860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4" name="직사각형 83"/>
          <p:cNvSpPr/>
          <p:nvPr/>
        </p:nvSpPr>
        <p:spPr>
          <a:xfrm>
            <a:off x="3635896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5" name="직사각형 84"/>
          <p:cNvSpPr/>
          <p:nvPr/>
        </p:nvSpPr>
        <p:spPr>
          <a:xfrm>
            <a:off x="3959932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cxnSp>
        <p:nvCxnSpPr>
          <p:cNvPr id="88" name="직선 연결선 87"/>
          <p:cNvCxnSpPr/>
          <p:nvPr/>
        </p:nvCxnSpPr>
        <p:spPr>
          <a:xfrm>
            <a:off x="1475656" y="180882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직선 연결선 90"/>
          <p:cNvCxnSpPr/>
          <p:nvPr/>
        </p:nvCxnSpPr>
        <p:spPr>
          <a:xfrm>
            <a:off x="1475656" y="216886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/>
          <p:cNvCxnSpPr/>
          <p:nvPr/>
        </p:nvCxnSpPr>
        <p:spPr>
          <a:xfrm>
            <a:off x="467544" y="2708920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55"/>
          <p:cNvCxnSpPr/>
          <p:nvPr/>
        </p:nvCxnSpPr>
        <p:spPr>
          <a:xfrm>
            <a:off x="467544" y="2960948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 56"/>
          <p:cNvCxnSpPr/>
          <p:nvPr/>
        </p:nvCxnSpPr>
        <p:spPr>
          <a:xfrm>
            <a:off x="467544" y="591327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직선 연결선 104"/>
          <p:cNvCxnSpPr/>
          <p:nvPr/>
        </p:nvCxnSpPr>
        <p:spPr>
          <a:xfrm>
            <a:off x="1475656" y="5877272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직선 연결선 105"/>
          <p:cNvCxnSpPr/>
          <p:nvPr/>
        </p:nvCxnSpPr>
        <p:spPr>
          <a:xfrm>
            <a:off x="1475656" y="6201308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1439652" y="5949860"/>
            <a:ext cx="6655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만족도조사</a:t>
            </a:r>
            <a:endParaRPr lang="ko-KR" altLang="en-US" sz="800" dirty="0"/>
          </a:p>
        </p:txBody>
      </p:sp>
      <p:sp>
        <p:nvSpPr>
          <p:cNvPr id="51" name="TextBox 18"/>
          <p:cNvSpPr txBox="1">
            <a:spLocks noChangeArrowheads="1"/>
          </p:cNvSpPr>
          <p:nvPr/>
        </p:nvSpPr>
        <p:spPr bwMode="auto">
          <a:xfrm>
            <a:off x="1115616" y="1160748"/>
            <a:ext cx="37084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Nice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중구탐방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	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축제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      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문화탐방      테마갤러리   여행도우미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7544" y="2984006"/>
            <a:ext cx="1224136" cy="2497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700" dirty="0" err="1" smtClean="0">
                <a:solidFill>
                  <a:srgbClr val="0066B3"/>
                </a:solidFill>
                <a:latin typeface="나눔고딕" pitchFamily="50" charset="-127"/>
                <a:ea typeface="나눔고딕" pitchFamily="50" charset="-127"/>
              </a:rPr>
              <a:t>부산탑</a:t>
            </a:r>
            <a:endParaRPr lang="ko-KR" altLang="en-US" sz="700" dirty="0" smtClean="0">
              <a:solidFill>
                <a:srgbClr val="0066B3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700" dirty="0" smtClean="0">
                <a:latin typeface="나눔고딕" pitchFamily="50" charset="-127"/>
                <a:ea typeface="나눔고딕" pitchFamily="50" charset="-127"/>
              </a:rPr>
              <a:t>4.19</a:t>
            </a:r>
            <a:r>
              <a:rPr lang="ko-KR" altLang="en-US" sz="700" dirty="0" err="1" smtClean="0">
                <a:latin typeface="나눔고딕" pitchFamily="50" charset="-127"/>
                <a:ea typeface="나눔고딕" pitchFamily="50" charset="-127"/>
              </a:rPr>
              <a:t>혁명탑</a:t>
            </a:r>
            <a:endParaRPr lang="ko-KR" altLang="en-US" sz="700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700" dirty="0" smtClean="0">
                <a:latin typeface="나눔고딕" pitchFamily="50" charset="-127"/>
                <a:ea typeface="나눔고딕" pitchFamily="50" charset="-127"/>
              </a:rPr>
              <a:t>40</a:t>
            </a:r>
            <a:r>
              <a:rPr lang="ko-KR" altLang="en-US" sz="700" dirty="0" smtClean="0">
                <a:latin typeface="나눔고딕" pitchFamily="50" charset="-127"/>
                <a:ea typeface="나눔고딕" pitchFamily="50" charset="-127"/>
              </a:rPr>
              <a:t>계단 기념비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700" dirty="0" smtClean="0">
                <a:latin typeface="나눔고딕" pitchFamily="50" charset="-127"/>
                <a:ea typeface="나눔고딕" pitchFamily="50" charset="-127"/>
              </a:rPr>
              <a:t>검정다리 </a:t>
            </a:r>
            <a:r>
              <a:rPr lang="ko-KR" altLang="en-US" sz="700" dirty="0" err="1" smtClean="0">
                <a:latin typeface="나눔고딕" pitchFamily="50" charset="-127"/>
                <a:ea typeface="나눔고딕" pitchFamily="50" charset="-127"/>
              </a:rPr>
              <a:t>추억비</a:t>
            </a:r>
            <a:endParaRPr lang="ko-KR" altLang="en-US" sz="700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700" dirty="0" err="1" smtClean="0">
                <a:latin typeface="나눔고딕" pitchFamily="50" charset="-127"/>
                <a:ea typeface="나눔고딕" pitchFamily="50" charset="-127"/>
              </a:rPr>
              <a:t>대한해협전승비</a:t>
            </a:r>
            <a:endParaRPr lang="ko-KR" altLang="en-US" sz="700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700" dirty="0" err="1" smtClean="0">
                <a:latin typeface="나눔고딕" pitchFamily="50" charset="-127"/>
                <a:ea typeface="나눔고딕" pitchFamily="50" charset="-127"/>
              </a:rPr>
              <a:t>문학비</a:t>
            </a:r>
            <a:r>
              <a:rPr lang="en-US" altLang="ko-KR" sz="700" dirty="0" smtClean="0">
                <a:latin typeface="나눔고딕" pitchFamily="50" charset="-127"/>
                <a:ea typeface="나눔고딕" pitchFamily="50" charset="-127"/>
              </a:rPr>
              <a:t>9</a:t>
            </a:r>
            <a:r>
              <a:rPr lang="ko-KR" altLang="en-US" sz="700" dirty="0" smtClean="0">
                <a:latin typeface="나눔고딕" pitchFamily="50" charset="-127"/>
                <a:ea typeface="나눔고딕" pitchFamily="50" charset="-127"/>
              </a:rPr>
              <a:t>개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700" dirty="0" smtClean="0">
                <a:latin typeface="나눔고딕" pitchFamily="50" charset="-127"/>
                <a:ea typeface="나눔고딕" pitchFamily="50" charset="-127"/>
              </a:rPr>
              <a:t>부산시민의 종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700" dirty="0" smtClean="0">
                <a:latin typeface="나눔고딕" pitchFamily="50" charset="-127"/>
                <a:ea typeface="나눔고딕" pitchFamily="50" charset="-127"/>
              </a:rPr>
              <a:t>백산 안희제 흉상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700" dirty="0" err="1" smtClean="0">
                <a:latin typeface="나눔고딕" pitchFamily="50" charset="-127"/>
                <a:ea typeface="나눔고딕" pitchFamily="50" charset="-127"/>
              </a:rPr>
              <a:t>용탑</a:t>
            </a:r>
            <a:endParaRPr lang="ko-KR" altLang="en-US" sz="700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700" dirty="0" smtClean="0">
                <a:latin typeface="나눔고딕" pitchFamily="50" charset="-127"/>
                <a:ea typeface="나눔고딕" pitchFamily="50" charset="-127"/>
              </a:rPr>
              <a:t>장건상 선생동상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700" dirty="0" smtClean="0">
                <a:latin typeface="나눔고딕" pitchFamily="50" charset="-127"/>
                <a:ea typeface="나눔고딕" pitchFamily="50" charset="-127"/>
              </a:rPr>
              <a:t>충무공동상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700" dirty="0" smtClean="0">
                <a:latin typeface="나눔고딕" pitchFamily="50" charset="-127"/>
                <a:ea typeface="나눔고딕" pitchFamily="50" charset="-127"/>
              </a:rPr>
              <a:t>충혼탑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700" dirty="0" smtClean="0">
                <a:latin typeface="나눔고딕" pitchFamily="50" charset="-127"/>
                <a:ea typeface="나눔고딕" pitchFamily="50" charset="-127"/>
              </a:rPr>
              <a:t>팔각정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700" dirty="0" err="1" smtClean="0">
                <a:latin typeface="나눔고딕" pitchFamily="50" charset="-127"/>
                <a:ea typeface="나눔고딕" pitchFamily="50" charset="-127"/>
              </a:rPr>
              <a:t>보수동유래비</a:t>
            </a:r>
            <a:endParaRPr lang="ko-KR" altLang="en-US" sz="700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700" dirty="0" err="1" smtClean="0">
                <a:latin typeface="나눔고딕" pitchFamily="50" charset="-127"/>
                <a:ea typeface="나눔고딕" pitchFamily="50" charset="-127"/>
              </a:rPr>
              <a:t>시티스폿</a:t>
            </a:r>
            <a:endParaRPr lang="ko-KR" altLang="en-US" sz="1200" dirty="0"/>
          </a:p>
        </p:txBody>
      </p:sp>
      <p:cxnSp>
        <p:nvCxnSpPr>
          <p:cNvPr id="59" name="직선 연결선 58"/>
          <p:cNvCxnSpPr/>
          <p:nvPr/>
        </p:nvCxnSpPr>
        <p:spPr>
          <a:xfrm>
            <a:off x="467544" y="5589240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직사각형 59"/>
          <p:cNvSpPr/>
          <p:nvPr/>
        </p:nvSpPr>
        <p:spPr>
          <a:xfrm>
            <a:off x="1475656" y="2276872"/>
            <a:ext cx="3204356" cy="162018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chemeClr val="tx1"/>
                </a:solidFill>
              </a:rPr>
              <a:t>이미지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cxnSp>
        <p:nvCxnSpPr>
          <p:cNvPr id="61" name="직선 연결선 60"/>
          <p:cNvCxnSpPr/>
          <p:nvPr/>
        </p:nvCxnSpPr>
        <p:spPr>
          <a:xfrm>
            <a:off x="1475656" y="414908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직사각형 61"/>
          <p:cNvSpPr/>
          <p:nvPr/>
        </p:nvSpPr>
        <p:spPr>
          <a:xfrm>
            <a:off x="2303748" y="3933056"/>
            <a:ext cx="1512168" cy="396044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부산탑</a:t>
            </a:r>
            <a:endParaRPr lang="ko-KR" altLang="en-US" sz="1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63" name="직선 연결선 62"/>
          <p:cNvCxnSpPr/>
          <p:nvPr/>
        </p:nvCxnSpPr>
        <p:spPr>
          <a:xfrm>
            <a:off x="1475656" y="4725144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367644" y="4725144"/>
            <a:ext cx="7008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○● 위치</a:t>
            </a:r>
            <a:endParaRPr lang="ko-KR" altLang="en-US" sz="1000" dirty="0"/>
          </a:p>
        </p:txBody>
      </p:sp>
      <p:sp>
        <p:nvSpPr>
          <p:cNvPr id="75" name="직사각형 74"/>
          <p:cNvSpPr/>
          <p:nvPr/>
        </p:nvSpPr>
        <p:spPr>
          <a:xfrm>
            <a:off x="1475656" y="4977172"/>
            <a:ext cx="3204356" cy="792088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chemeClr val="tx1"/>
                </a:solidFill>
              </a:rPr>
              <a:t>지도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403648" y="4401688"/>
            <a:ext cx="8867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상세내용 텍스트</a:t>
            </a:r>
            <a:endParaRPr lang="ko-KR" altLang="en-US" sz="800" dirty="0"/>
          </a:p>
        </p:txBody>
      </p:sp>
      <p:sp>
        <p:nvSpPr>
          <p:cNvPr id="78" name="타원 77"/>
          <p:cNvSpPr/>
          <p:nvPr/>
        </p:nvSpPr>
        <p:spPr>
          <a:xfrm>
            <a:off x="1367644" y="2168860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1</a:t>
            </a:r>
            <a:endParaRPr lang="ko-KR" altLang="en-US" sz="1200" dirty="0"/>
          </a:p>
        </p:txBody>
      </p:sp>
      <p:sp>
        <p:nvSpPr>
          <p:cNvPr id="97" name="타원 96"/>
          <p:cNvSpPr/>
          <p:nvPr/>
        </p:nvSpPr>
        <p:spPr>
          <a:xfrm>
            <a:off x="1367644" y="4005064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2</a:t>
            </a:r>
            <a:endParaRPr lang="ko-KR" altLang="en-US" sz="1200" dirty="0"/>
          </a:p>
        </p:txBody>
      </p:sp>
      <p:sp>
        <p:nvSpPr>
          <p:cNvPr id="99" name="타원 98"/>
          <p:cNvSpPr/>
          <p:nvPr/>
        </p:nvSpPr>
        <p:spPr>
          <a:xfrm>
            <a:off x="2231740" y="4365104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3</a:t>
            </a:r>
            <a:endParaRPr lang="ko-KR" altLang="en-US" sz="1200" dirty="0"/>
          </a:p>
        </p:txBody>
      </p:sp>
      <p:sp>
        <p:nvSpPr>
          <p:cNvPr id="72" name="타원 71"/>
          <p:cNvSpPr/>
          <p:nvPr/>
        </p:nvSpPr>
        <p:spPr>
          <a:xfrm>
            <a:off x="1367644" y="4941168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4</a:t>
            </a:r>
            <a:endParaRPr lang="ko-KR" altLang="en-US" sz="1200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44"/>
          <p:cNvGrpSpPr/>
          <p:nvPr/>
        </p:nvGrpSpPr>
        <p:grpSpPr>
          <a:xfrm>
            <a:off x="5040052" y="1008000"/>
            <a:ext cx="3695957" cy="770975"/>
            <a:chOff x="4937130" y="2662227"/>
            <a:chExt cx="3906891" cy="770975"/>
          </a:xfrm>
        </p:grpSpPr>
        <p:sp>
          <p:nvSpPr>
            <p:cNvPr id="18" name="직사각형 17"/>
            <p:cNvSpPr/>
            <p:nvPr/>
          </p:nvSpPr>
          <p:spPr>
            <a:xfrm>
              <a:off x="4955388" y="2662227"/>
              <a:ext cx="1576214" cy="302390"/>
            </a:xfrm>
            <a:prstGeom prst="rect">
              <a:avLst/>
            </a:prstGeom>
            <a:solidFill>
              <a:srgbClr val="0066B3"/>
            </a:solidFill>
            <a:ln>
              <a:noFill/>
            </a:ln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서브 페이지 </a:t>
              </a:r>
              <a:r>
                <a:rPr lang="en-US" altLang="ko-KR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/ </a:t>
              </a: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화면설명</a:t>
              </a:r>
              <a:endParaRPr lang="ko-KR" altLang="en-US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TextBox 51"/>
            <p:cNvSpPr txBox="1"/>
            <p:nvPr/>
          </p:nvSpPr>
          <p:spPr>
            <a:xfrm>
              <a:off x="4937130" y="3063870"/>
              <a:ext cx="3906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200000"/>
                </a:lnSpc>
              </a:pP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3" name="제목 22"/>
          <p:cNvSpPr>
            <a:spLocks noGrp="1"/>
          </p:cNvSpPr>
          <p:nvPr>
            <p:ph type="title"/>
          </p:nvPr>
        </p:nvSpPr>
        <p:spPr>
          <a:xfrm>
            <a:off x="226951" y="124289"/>
            <a:ext cx="2076797" cy="584775"/>
          </a:xfrm>
        </p:spPr>
        <p:txBody>
          <a:bodyPr/>
          <a:lstStyle/>
          <a:p>
            <a:r>
              <a:rPr lang="ko-KR" altLang="en-US" smtClean="0"/>
              <a:t>서브구조도</a:t>
            </a:r>
            <a:endParaRPr lang="ko-KR" altLang="en-US"/>
          </a:p>
        </p:txBody>
      </p:sp>
      <p:grpSp>
        <p:nvGrpSpPr>
          <p:cNvPr id="3" name="그룹 28"/>
          <p:cNvGrpSpPr/>
          <p:nvPr/>
        </p:nvGrpSpPr>
        <p:grpSpPr>
          <a:xfrm>
            <a:off x="359532" y="728700"/>
            <a:ext cx="4514347" cy="5940659"/>
            <a:chOff x="327423" y="982629"/>
            <a:chExt cx="4514347" cy="5038794"/>
          </a:xfrm>
        </p:grpSpPr>
        <p:sp>
          <p:nvSpPr>
            <p:cNvPr id="31" name="직사각형 30"/>
            <p:cNvSpPr/>
            <p:nvPr/>
          </p:nvSpPr>
          <p:spPr>
            <a:xfrm>
              <a:off x="329055" y="982629"/>
              <a:ext cx="4512715" cy="503879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ko-KR" altLang="en-US" sz="1000" smtClean="0"/>
                <a:t>ㄷ</a:t>
              </a:r>
              <a:endParaRPr lang="ko-KR" altLang="en-US" sz="1000" dirty="0"/>
            </a:p>
          </p:txBody>
        </p:sp>
        <p:grpSp>
          <p:nvGrpSpPr>
            <p:cNvPr id="4" name="그룹 43"/>
            <p:cNvGrpSpPr/>
            <p:nvPr/>
          </p:nvGrpSpPr>
          <p:grpSpPr>
            <a:xfrm>
              <a:off x="327423" y="1268760"/>
              <a:ext cx="4514347" cy="4460559"/>
              <a:chOff x="327423" y="1268760"/>
              <a:chExt cx="4514347" cy="4460559"/>
            </a:xfrm>
          </p:grpSpPr>
          <p:cxnSp>
            <p:nvCxnSpPr>
              <p:cNvPr id="33" name="직선 연결선 32"/>
              <p:cNvCxnSpPr/>
              <p:nvPr/>
            </p:nvCxnSpPr>
            <p:spPr>
              <a:xfrm>
                <a:off x="327423" y="1268760"/>
                <a:ext cx="449999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직선 연결선 33"/>
              <p:cNvCxnSpPr/>
              <p:nvPr/>
            </p:nvCxnSpPr>
            <p:spPr>
              <a:xfrm>
                <a:off x="327423" y="5729319"/>
                <a:ext cx="45143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TextBox 17"/>
          <p:cNvSpPr txBox="1">
            <a:spLocks noChangeArrowheads="1"/>
          </p:cNvSpPr>
          <p:nvPr/>
        </p:nvSpPr>
        <p:spPr bwMode="auto">
          <a:xfrm>
            <a:off x="323528" y="1160748"/>
            <a:ext cx="483349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b="1" dirty="0">
                <a:latin typeface="나눔고딕" pitchFamily="50" charset="-127"/>
                <a:ea typeface="나눔고딕" pitchFamily="50" charset="-127"/>
              </a:rPr>
              <a:t>로고</a:t>
            </a:r>
          </a:p>
        </p:txBody>
      </p:sp>
      <p:sp>
        <p:nvSpPr>
          <p:cNvPr id="40" name="TextBox 27"/>
          <p:cNvSpPr txBox="1">
            <a:spLocks noChangeArrowheads="1"/>
          </p:cNvSpPr>
          <p:nvPr/>
        </p:nvSpPr>
        <p:spPr bwMode="auto">
          <a:xfrm>
            <a:off x="2123728" y="6381328"/>
            <a:ext cx="865700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>
                <a:latin typeface="나눔고딕" pitchFamily="50" charset="-127"/>
                <a:ea typeface="나눔고딕" pitchFamily="50" charset="-127"/>
              </a:rPr>
              <a:t>Copyright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64" name="직선 연결선 63"/>
          <p:cNvCxnSpPr/>
          <p:nvPr/>
        </p:nvCxnSpPr>
        <p:spPr>
          <a:xfrm>
            <a:off x="360033" y="1484784"/>
            <a:ext cx="44999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391980" y="800708"/>
            <a:ext cx="425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검색</a:t>
            </a:r>
            <a:endParaRPr lang="ko-KR" altLang="en-US" sz="1000" dirty="0"/>
          </a:p>
        </p:txBody>
      </p:sp>
      <p:grpSp>
        <p:nvGrpSpPr>
          <p:cNvPr id="5" name="그룹 68"/>
          <p:cNvGrpSpPr/>
          <p:nvPr/>
        </p:nvGrpSpPr>
        <p:grpSpPr>
          <a:xfrm>
            <a:off x="467544" y="1592796"/>
            <a:ext cx="864096" cy="576064"/>
            <a:chOff x="628596" y="2990843"/>
            <a:chExt cx="1255083" cy="584209"/>
          </a:xfrm>
        </p:grpSpPr>
        <p:sp>
          <p:nvSpPr>
            <p:cNvPr id="70" name="직사각형 69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TextBox 63"/>
            <p:cNvSpPr txBox="1">
              <a:spLocks noChangeArrowheads="1"/>
            </p:cNvSpPr>
            <p:nvPr/>
          </p:nvSpPr>
          <p:spPr bwMode="auto">
            <a:xfrm>
              <a:off x="665108" y="3158391"/>
              <a:ext cx="1218571" cy="23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900" dirty="0" smtClean="0">
                  <a:latin typeface="나눔고딕" pitchFamily="50" charset="-127"/>
                  <a:ea typeface="나눔고딕" pitchFamily="50" charset="-127"/>
                </a:rPr>
                <a:t>문화탐방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6" name="그룹 84"/>
          <p:cNvGrpSpPr/>
          <p:nvPr/>
        </p:nvGrpSpPr>
        <p:grpSpPr>
          <a:xfrm>
            <a:off x="384670" y="2132857"/>
            <a:ext cx="1018978" cy="4068451"/>
            <a:chOff x="508223" y="2985627"/>
            <a:chExt cx="1480046" cy="589425"/>
          </a:xfrm>
        </p:grpSpPr>
        <p:sp>
          <p:nvSpPr>
            <p:cNvPr id="86" name="직사각형 85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TextBox 63"/>
            <p:cNvSpPr txBox="1">
              <a:spLocks noChangeArrowheads="1"/>
            </p:cNvSpPr>
            <p:nvPr/>
          </p:nvSpPr>
          <p:spPr bwMode="auto">
            <a:xfrm>
              <a:off x="508223" y="2985627"/>
              <a:ext cx="1480046" cy="15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문화행사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중구의 문화재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기념비상징물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문화공간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cxnSp>
        <p:nvCxnSpPr>
          <p:cNvPr id="90" name="직선 연결선 89"/>
          <p:cNvCxnSpPr/>
          <p:nvPr/>
        </p:nvCxnSpPr>
        <p:spPr>
          <a:xfrm>
            <a:off x="1475656" y="1808820"/>
            <a:ext cx="3024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직선 연결선 91"/>
          <p:cNvCxnSpPr/>
          <p:nvPr/>
        </p:nvCxnSpPr>
        <p:spPr>
          <a:xfrm>
            <a:off x="1475656" y="2168860"/>
            <a:ext cx="3024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51"/>
          <p:cNvSpPr txBox="1"/>
          <p:nvPr/>
        </p:nvSpPr>
        <p:spPr>
          <a:xfrm>
            <a:off x="5040000" y="1409643"/>
            <a:ext cx="3451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200000"/>
              </a:lnSpc>
            </a:pP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1. 40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계단 </a:t>
            </a: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문화관의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건물 이미지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</a:pP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2.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홈페이지 정보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</a:pP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	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이름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,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주소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,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전화번호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,</a:t>
            </a: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홈페이지바로가기연결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,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이용시간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)</a:t>
            </a:r>
          </a:p>
          <a:p>
            <a:pPr marL="228600" indent="-228600">
              <a:lnSpc>
                <a:spcPct val="200000"/>
              </a:lnSpc>
            </a:pP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3.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상세소개 입력 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공간소개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)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115" name="직선 연결선 114"/>
          <p:cNvCxnSpPr/>
          <p:nvPr/>
        </p:nvCxnSpPr>
        <p:spPr>
          <a:xfrm>
            <a:off x="467544" y="2456892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1403648" y="1592796"/>
            <a:ext cx="189186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홈  </a:t>
            </a:r>
            <a:r>
              <a:rPr lang="en-US" altLang="ko-KR" sz="800" dirty="0" smtClean="0"/>
              <a:t>&gt; </a:t>
            </a:r>
            <a:r>
              <a:rPr lang="ko-KR" altLang="en-US" sz="800" dirty="0" smtClean="0"/>
              <a:t>축제</a:t>
            </a:r>
            <a:r>
              <a:rPr lang="en-US" altLang="ko-KR" sz="800" dirty="0" smtClean="0"/>
              <a:t> &gt; </a:t>
            </a:r>
            <a:r>
              <a:rPr lang="ko-KR" altLang="en-US" sz="800" dirty="0" smtClean="0"/>
              <a:t>문화공간 </a:t>
            </a:r>
            <a:r>
              <a:rPr lang="en-US" altLang="ko-KR" sz="800" dirty="0" smtClean="0"/>
              <a:t>&gt;  40</a:t>
            </a:r>
            <a:r>
              <a:rPr lang="ko-KR" altLang="en-US" sz="800" dirty="0" smtClean="0"/>
              <a:t>계단 </a:t>
            </a:r>
            <a:r>
              <a:rPr lang="ko-KR" altLang="en-US" sz="800" dirty="0" err="1" smtClean="0"/>
              <a:t>문화관</a:t>
            </a:r>
            <a:endParaRPr lang="ko-KR" altLang="en-US" sz="1600" dirty="0"/>
          </a:p>
        </p:txBody>
      </p:sp>
      <p:sp>
        <p:nvSpPr>
          <p:cNvPr id="128" name="TextBox 63"/>
          <p:cNvSpPr txBox="1">
            <a:spLocks noChangeArrowheads="1"/>
          </p:cNvSpPr>
          <p:nvPr/>
        </p:nvSpPr>
        <p:spPr bwMode="auto">
          <a:xfrm>
            <a:off x="1403648" y="1844824"/>
            <a:ext cx="26642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b="1" dirty="0" smtClean="0">
                <a:latin typeface="나눔고딕" pitchFamily="50" charset="-127"/>
                <a:ea typeface="나눔고딕" pitchFamily="50" charset="-127"/>
              </a:rPr>
              <a:t>40</a:t>
            </a:r>
            <a:r>
              <a:rPr lang="ko-KR" altLang="en-US" sz="1400" b="1" dirty="0" smtClean="0">
                <a:latin typeface="나눔고딕" pitchFamily="50" charset="-127"/>
                <a:ea typeface="나눔고딕" pitchFamily="50" charset="-127"/>
              </a:rPr>
              <a:t>계단 </a:t>
            </a:r>
            <a:r>
              <a:rPr lang="ko-KR" altLang="en-US" sz="1400" b="1" dirty="0" err="1" smtClean="0">
                <a:latin typeface="나눔고딕" pitchFamily="50" charset="-127"/>
                <a:ea typeface="나눔고딕" pitchFamily="50" charset="-127"/>
              </a:rPr>
              <a:t>문화관</a:t>
            </a:r>
            <a:endParaRPr lang="en-US" altLang="ko-KR" sz="1400" b="1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1" name="직사각형 80"/>
          <p:cNvSpPr/>
          <p:nvPr/>
        </p:nvSpPr>
        <p:spPr>
          <a:xfrm>
            <a:off x="4283968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2" name="직사각형 81"/>
          <p:cNvSpPr/>
          <p:nvPr/>
        </p:nvSpPr>
        <p:spPr>
          <a:xfrm>
            <a:off x="2987824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3" name="직사각형 82"/>
          <p:cNvSpPr/>
          <p:nvPr/>
        </p:nvSpPr>
        <p:spPr>
          <a:xfrm>
            <a:off x="3311860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4" name="직사각형 83"/>
          <p:cNvSpPr/>
          <p:nvPr/>
        </p:nvSpPr>
        <p:spPr>
          <a:xfrm>
            <a:off x="3635896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5" name="직사각형 84"/>
          <p:cNvSpPr/>
          <p:nvPr/>
        </p:nvSpPr>
        <p:spPr>
          <a:xfrm>
            <a:off x="3959932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cxnSp>
        <p:nvCxnSpPr>
          <p:cNvPr id="88" name="직선 연결선 87"/>
          <p:cNvCxnSpPr/>
          <p:nvPr/>
        </p:nvCxnSpPr>
        <p:spPr>
          <a:xfrm>
            <a:off x="1475656" y="180882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직선 연결선 90"/>
          <p:cNvCxnSpPr/>
          <p:nvPr/>
        </p:nvCxnSpPr>
        <p:spPr>
          <a:xfrm>
            <a:off x="1475656" y="216886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/>
          <p:cNvCxnSpPr/>
          <p:nvPr/>
        </p:nvCxnSpPr>
        <p:spPr>
          <a:xfrm>
            <a:off x="467544" y="2708920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55"/>
          <p:cNvCxnSpPr/>
          <p:nvPr/>
        </p:nvCxnSpPr>
        <p:spPr>
          <a:xfrm>
            <a:off x="467544" y="2960948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 56"/>
          <p:cNvCxnSpPr/>
          <p:nvPr/>
        </p:nvCxnSpPr>
        <p:spPr>
          <a:xfrm>
            <a:off x="467544" y="591327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직선 연결선 104"/>
          <p:cNvCxnSpPr/>
          <p:nvPr/>
        </p:nvCxnSpPr>
        <p:spPr>
          <a:xfrm>
            <a:off x="1475656" y="5877272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직선 연결선 105"/>
          <p:cNvCxnSpPr/>
          <p:nvPr/>
        </p:nvCxnSpPr>
        <p:spPr>
          <a:xfrm>
            <a:off x="1475656" y="6201308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1439652" y="5949860"/>
            <a:ext cx="6655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만족도조사</a:t>
            </a:r>
            <a:endParaRPr lang="ko-KR" altLang="en-US" sz="800" dirty="0"/>
          </a:p>
        </p:txBody>
      </p:sp>
      <p:sp>
        <p:nvSpPr>
          <p:cNvPr id="51" name="TextBox 18"/>
          <p:cNvSpPr txBox="1">
            <a:spLocks noChangeArrowheads="1"/>
          </p:cNvSpPr>
          <p:nvPr/>
        </p:nvSpPr>
        <p:spPr bwMode="auto">
          <a:xfrm>
            <a:off x="1115616" y="1160748"/>
            <a:ext cx="37084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Nice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중구탐방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	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축제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      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문화탐방      테마갤러리   여행도우미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7544" y="3195263"/>
            <a:ext cx="122413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700" dirty="0" smtClean="0">
                <a:solidFill>
                  <a:srgbClr val="0066B3"/>
                </a:solidFill>
                <a:latin typeface="나눔고딕" pitchFamily="50" charset="-127"/>
                <a:ea typeface="나눔고딕" pitchFamily="50" charset="-127"/>
              </a:rPr>
              <a:t>40</a:t>
            </a:r>
            <a:r>
              <a:rPr lang="ko-KR" altLang="en-US" sz="700" dirty="0" smtClean="0">
                <a:solidFill>
                  <a:srgbClr val="0066B3"/>
                </a:solidFill>
                <a:latin typeface="나눔고딕" pitchFamily="50" charset="-127"/>
                <a:ea typeface="나눔고딕" pitchFamily="50" charset="-127"/>
              </a:rPr>
              <a:t>계단 </a:t>
            </a:r>
            <a:r>
              <a:rPr lang="ko-KR" altLang="en-US" sz="700" dirty="0" err="1" smtClean="0">
                <a:solidFill>
                  <a:srgbClr val="0066B3"/>
                </a:solidFill>
                <a:latin typeface="나눔고딕" pitchFamily="50" charset="-127"/>
                <a:ea typeface="나눔고딕" pitchFamily="50" charset="-127"/>
              </a:rPr>
              <a:t>문화관</a:t>
            </a:r>
            <a:endParaRPr lang="ko-KR" altLang="en-US" sz="700" dirty="0" smtClean="0">
              <a:solidFill>
                <a:srgbClr val="0066B3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700" dirty="0" smtClean="0">
                <a:latin typeface="나눔고딕" pitchFamily="50" charset="-127"/>
                <a:ea typeface="나눔고딕" pitchFamily="50" charset="-127"/>
              </a:rPr>
              <a:t>문화시설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700" dirty="0" smtClean="0">
                <a:latin typeface="나눔고딕" pitchFamily="50" charset="-127"/>
                <a:ea typeface="나눔고딕" pitchFamily="50" charset="-127"/>
              </a:rPr>
              <a:t>전시시설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700" dirty="0" smtClean="0">
                <a:latin typeface="나눔고딕" pitchFamily="50" charset="-127"/>
                <a:ea typeface="나눔고딕" pitchFamily="50" charset="-127"/>
              </a:rPr>
              <a:t>공연시설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700" dirty="0" smtClean="0">
                <a:latin typeface="나눔고딕" pitchFamily="50" charset="-127"/>
                <a:ea typeface="나눔고딕" pitchFamily="50" charset="-127"/>
              </a:rPr>
              <a:t>영화관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700" dirty="0" smtClean="0">
                <a:latin typeface="나눔고딕" pitchFamily="50" charset="-127"/>
                <a:ea typeface="나눔고딕" pitchFamily="50" charset="-127"/>
              </a:rPr>
              <a:t>도서관</a:t>
            </a:r>
            <a:endParaRPr lang="ko-KR" altLang="en-US" sz="1200" dirty="0"/>
          </a:p>
        </p:txBody>
      </p:sp>
      <p:cxnSp>
        <p:nvCxnSpPr>
          <p:cNvPr id="59" name="직선 연결선 58"/>
          <p:cNvCxnSpPr/>
          <p:nvPr/>
        </p:nvCxnSpPr>
        <p:spPr>
          <a:xfrm>
            <a:off x="467544" y="321297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직사각형 59"/>
          <p:cNvSpPr/>
          <p:nvPr/>
        </p:nvSpPr>
        <p:spPr>
          <a:xfrm>
            <a:off x="1475656" y="2276872"/>
            <a:ext cx="2160240" cy="144016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chemeClr val="tx1"/>
                </a:solidFill>
              </a:rPr>
              <a:t>이미지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cxnSp>
        <p:nvCxnSpPr>
          <p:cNvPr id="63" name="직선 연결선 62"/>
          <p:cNvCxnSpPr/>
          <p:nvPr/>
        </p:nvCxnSpPr>
        <p:spPr>
          <a:xfrm>
            <a:off x="1475656" y="4725144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367644" y="4725144"/>
            <a:ext cx="7008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○● 위치</a:t>
            </a:r>
            <a:endParaRPr lang="ko-KR" altLang="en-US" sz="1000" dirty="0"/>
          </a:p>
        </p:txBody>
      </p:sp>
      <p:sp>
        <p:nvSpPr>
          <p:cNvPr id="75" name="직사각형 74"/>
          <p:cNvSpPr/>
          <p:nvPr/>
        </p:nvSpPr>
        <p:spPr>
          <a:xfrm>
            <a:off x="1475656" y="4977172"/>
            <a:ext cx="3204356" cy="792088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chemeClr val="tx1"/>
                </a:solidFill>
              </a:rPr>
              <a:t>지도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403648" y="3789040"/>
            <a:ext cx="5693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상세소개</a:t>
            </a:r>
            <a:endParaRPr lang="ko-KR" altLang="en-US" sz="800" dirty="0"/>
          </a:p>
        </p:txBody>
      </p:sp>
      <p:sp>
        <p:nvSpPr>
          <p:cNvPr id="78" name="타원 77"/>
          <p:cNvSpPr/>
          <p:nvPr/>
        </p:nvSpPr>
        <p:spPr>
          <a:xfrm>
            <a:off x="1367644" y="2204864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1</a:t>
            </a:r>
            <a:endParaRPr lang="ko-KR" altLang="en-US" sz="1200" dirty="0"/>
          </a:p>
        </p:txBody>
      </p:sp>
      <p:sp>
        <p:nvSpPr>
          <p:cNvPr id="99" name="타원 98"/>
          <p:cNvSpPr/>
          <p:nvPr/>
        </p:nvSpPr>
        <p:spPr>
          <a:xfrm>
            <a:off x="1403648" y="4977172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4</a:t>
            </a:r>
            <a:endParaRPr lang="ko-KR" altLang="en-US" sz="1200" dirty="0"/>
          </a:p>
        </p:txBody>
      </p:sp>
      <p:sp>
        <p:nvSpPr>
          <p:cNvPr id="67" name="직사각형 66"/>
          <p:cNvSpPr/>
          <p:nvPr/>
        </p:nvSpPr>
        <p:spPr>
          <a:xfrm>
            <a:off x="3635896" y="2276872"/>
            <a:ext cx="1008112" cy="144016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 smtClean="0">
                <a:solidFill>
                  <a:schemeClr val="tx1"/>
                </a:solidFill>
              </a:rPr>
              <a:t>시설이름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r>
              <a:rPr lang="ko-KR" altLang="en-US" sz="1000" dirty="0" smtClean="0">
                <a:solidFill>
                  <a:schemeClr val="tx1"/>
                </a:solidFill>
              </a:rPr>
              <a:t>주소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r>
              <a:rPr lang="ko-KR" altLang="en-US" sz="1000" dirty="0" smtClean="0">
                <a:solidFill>
                  <a:schemeClr val="tx1"/>
                </a:solidFill>
              </a:rPr>
              <a:t>전화번호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r>
              <a:rPr lang="ko-KR" altLang="en-US" sz="1000" dirty="0" smtClean="0">
                <a:solidFill>
                  <a:schemeClr val="tx1"/>
                </a:solidFill>
              </a:rPr>
              <a:t>홈페이지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r>
              <a:rPr lang="ko-KR" altLang="en-US" sz="1000" dirty="0" smtClean="0">
                <a:solidFill>
                  <a:schemeClr val="tx1"/>
                </a:solidFill>
              </a:rPr>
              <a:t>이용시간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97" name="타원 96"/>
          <p:cNvSpPr/>
          <p:nvPr/>
        </p:nvSpPr>
        <p:spPr>
          <a:xfrm>
            <a:off x="3527884" y="2492896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2</a:t>
            </a:r>
            <a:endParaRPr lang="ko-KR" altLang="en-US" sz="1200" dirty="0"/>
          </a:p>
        </p:txBody>
      </p:sp>
      <p:sp>
        <p:nvSpPr>
          <p:cNvPr id="68" name="타원 67"/>
          <p:cNvSpPr/>
          <p:nvPr/>
        </p:nvSpPr>
        <p:spPr>
          <a:xfrm>
            <a:off x="1907704" y="3789040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3</a:t>
            </a:r>
            <a:endParaRPr lang="ko-KR" altLang="en-US" sz="1200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44"/>
          <p:cNvGrpSpPr/>
          <p:nvPr/>
        </p:nvGrpSpPr>
        <p:grpSpPr>
          <a:xfrm>
            <a:off x="5040052" y="1008000"/>
            <a:ext cx="3695957" cy="770975"/>
            <a:chOff x="4937130" y="2662227"/>
            <a:chExt cx="3906891" cy="770975"/>
          </a:xfrm>
        </p:grpSpPr>
        <p:sp>
          <p:nvSpPr>
            <p:cNvPr id="18" name="직사각형 17"/>
            <p:cNvSpPr/>
            <p:nvPr/>
          </p:nvSpPr>
          <p:spPr>
            <a:xfrm>
              <a:off x="4955388" y="2662227"/>
              <a:ext cx="1576214" cy="302390"/>
            </a:xfrm>
            <a:prstGeom prst="rect">
              <a:avLst/>
            </a:prstGeom>
            <a:solidFill>
              <a:srgbClr val="0066B3"/>
            </a:solidFill>
            <a:ln>
              <a:noFill/>
            </a:ln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서브 페이지 </a:t>
              </a:r>
              <a:r>
                <a:rPr lang="en-US" altLang="ko-KR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/ </a:t>
              </a: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화면설명</a:t>
              </a:r>
              <a:endParaRPr lang="ko-KR" altLang="en-US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TextBox 51"/>
            <p:cNvSpPr txBox="1"/>
            <p:nvPr/>
          </p:nvSpPr>
          <p:spPr>
            <a:xfrm>
              <a:off x="4937130" y="3063870"/>
              <a:ext cx="3906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200000"/>
                </a:lnSpc>
              </a:pP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3" name="제목 22"/>
          <p:cNvSpPr>
            <a:spLocks noGrp="1"/>
          </p:cNvSpPr>
          <p:nvPr>
            <p:ph type="title"/>
          </p:nvPr>
        </p:nvSpPr>
        <p:spPr>
          <a:xfrm>
            <a:off x="226951" y="124289"/>
            <a:ext cx="2076797" cy="584775"/>
          </a:xfrm>
        </p:spPr>
        <p:txBody>
          <a:bodyPr/>
          <a:lstStyle/>
          <a:p>
            <a:r>
              <a:rPr lang="ko-KR" altLang="en-US" smtClean="0"/>
              <a:t>서브구조도</a:t>
            </a:r>
            <a:endParaRPr lang="ko-KR" altLang="en-US"/>
          </a:p>
        </p:txBody>
      </p:sp>
      <p:grpSp>
        <p:nvGrpSpPr>
          <p:cNvPr id="3" name="그룹 28"/>
          <p:cNvGrpSpPr/>
          <p:nvPr/>
        </p:nvGrpSpPr>
        <p:grpSpPr>
          <a:xfrm>
            <a:off x="359532" y="728700"/>
            <a:ext cx="4514347" cy="5940659"/>
            <a:chOff x="327423" y="982629"/>
            <a:chExt cx="4514347" cy="5038794"/>
          </a:xfrm>
        </p:grpSpPr>
        <p:sp>
          <p:nvSpPr>
            <p:cNvPr id="31" name="직사각형 30"/>
            <p:cNvSpPr/>
            <p:nvPr/>
          </p:nvSpPr>
          <p:spPr>
            <a:xfrm>
              <a:off x="329055" y="982629"/>
              <a:ext cx="4512715" cy="503879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ko-KR" altLang="en-US" sz="1000" smtClean="0"/>
                <a:t>ㄷ</a:t>
              </a:r>
              <a:endParaRPr lang="ko-KR" altLang="en-US" sz="1000" dirty="0"/>
            </a:p>
          </p:txBody>
        </p:sp>
        <p:grpSp>
          <p:nvGrpSpPr>
            <p:cNvPr id="4" name="그룹 43"/>
            <p:cNvGrpSpPr/>
            <p:nvPr/>
          </p:nvGrpSpPr>
          <p:grpSpPr>
            <a:xfrm>
              <a:off x="327423" y="1268760"/>
              <a:ext cx="4514347" cy="4460559"/>
              <a:chOff x="327423" y="1268760"/>
              <a:chExt cx="4514347" cy="4460559"/>
            </a:xfrm>
          </p:grpSpPr>
          <p:cxnSp>
            <p:nvCxnSpPr>
              <p:cNvPr id="33" name="직선 연결선 32"/>
              <p:cNvCxnSpPr/>
              <p:nvPr/>
            </p:nvCxnSpPr>
            <p:spPr>
              <a:xfrm>
                <a:off x="327423" y="1268760"/>
                <a:ext cx="449999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직선 연결선 33"/>
              <p:cNvCxnSpPr/>
              <p:nvPr/>
            </p:nvCxnSpPr>
            <p:spPr>
              <a:xfrm>
                <a:off x="327423" y="5729319"/>
                <a:ext cx="45143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TextBox 17"/>
          <p:cNvSpPr txBox="1">
            <a:spLocks noChangeArrowheads="1"/>
          </p:cNvSpPr>
          <p:nvPr/>
        </p:nvSpPr>
        <p:spPr bwMode="auto">
          <a:xfrm>
            <a:off x="323528" y="1160748"/>
            <a:ext cx="483349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b="1" dirty="0">
                <a:latin typeface="나눔고딕" pitchFamily="50" charset="-127"/>
                <a:ea typeface="나눔고딕" pitchFamily="50" charset="-127"/>
              </a:rPr>
              <a:t>로고</a:t>
            </a:r>
          </a:p>
        </p:txBody>
      </p:sp>
      <p:sp>
        <p:nvSpPr>
          <p:cNvPr id="40" name="TextBox 27"/>
          <p:cNvSpPr txBox="1">
            <a:spLocks noChangeArrowheads="1"/>
          </p:cNvSpPr>
          <p:nvPr/>
        </p:nvSpPr>
        <p:spPr bwMode="auto">
          <a:xfrm>
            <a:off x="2123728" y="6381328"/>
            <a:ext cx="865700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>
                <a:latin typeface="나눔고딕" pitchFamily="50" charset="-127"/>
                <a:ea typeface="나눔고딕" pitchFamily="50" charset="-127"/>
              </a:rPr>
              <a:t>Copyright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64" name="직선 연결선 63"/>
          <p:cNvCxnSpPr/>
          <p:nvPr/>
        </p:nvCxnSpPr>
        <p:spPr>
          <a:xfrm>
            <a:off x="360033" y="1484784"/>
            <a:ext cx="44999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391980" y="800708"/>
            <a:ext cx="425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검색</a:t>
            </a:r>
            <a:endParaRPr lang="ko-KR" altLang="en-US" sz="1000" dirty="0"/>
          </a:p>
        </p:txBody>
      </p:sp>
      <p:grpSp>
        <p:nvGrpSpPr>
          <p:cNvPr id="5" name="그룹 68"/>
          <p:cNvGrpSpPr/>
          <p:nvPr/>
        </p:nvGrpSpPr>
        <p:grpSpPr>
          <a:xfrm>
            <a:off x="467544" y="1592796"/>
            <a:ext cx="864096" cy="576064"/>
            <a:chOff x="628596" y="2990843"/>
            <a:chExt cx="1255083" cy="584209"/>
          </a:xfrm>
        </p:grpSpPr>
        <p:sp>
          <p:nvSpPr>
            <p:cNvPr id="70" name="직사각형 69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TextBox 63"/>
            <p:cNvSpPr txBox="1">
              <a:spLocks noChangeArrowheads="1"/>
            </p:cNvSpPr>
            <p:nvPr/>
          </p:nvSpPr>
          <p:spPr bwMode="auto">
            <a:xfrm>
              <a:off x="665108" y="3158391"/>
              <a:ext cx="1218571" cy="23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900" dirty="0" smtClean="0">
                  <a:latin typeface="나눔고딕" pitchFamily="50" charset="-127"/>
                  <a:ea typeface="나눔고딕" pitchFamily="50" charset="-127"/>
                </a:rPr>
                <a:t>문화탐방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6" name="그룹 84"/>
          <p:cNvGrpSpPr/>
          <p:nvPr/>
        </p:nvGrpSpPr>
        <p:grpSpPr>
          <a:xfrm>
            <a:off x="384670" y="2132857"/>
            <a:ext cx="1018978" cy="4068451"/>
            <a:chOff x="508223" y="2985627"/>
            <a:chExt cx="1480046" cy="589425"/>
          </a:xfrm>
        </p:grpSpPr>
        <p:sp>
          <p:nvSpPr>
            <p:cNvPr id="86" name="직사각형 85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TextBox 63"/>
            <p:cNvSpPr txBox="1">
              <a:spLocks noChangeArrowheads="1"/>
            </p:cNvSpPr>
            <p:nvPr/>
          </p:nvSpPr>
          <p:spPr bwMode="auto">
            <a:xfrm>
              <a:off x="508223" y="2985627"/>
              <a:ext cx="1480046" cy="15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문화행사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중구의 문화재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기념비상징물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문화공간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cxnSp>
        <p:nvCxnSpPr>
          <p:cNvPr id="90" name="직선 연결선 89"/>
          <p:cNvCxnSpPr/>
          <p:nvPr/>
        </p:nvCxnSpPr>
        <p:spPr>
          <a:xfrm>
            <a:off x="1475656" y="1808820"/>
            <a:ext cx="3024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직선 연결선 91"/>
          <p:cNvCxnSpPr/>
          <p:nvPr/>
        </p:nvCxnSpPr>
        <p:spPr>
          <a:xfrm>
            <a:off x="1475656" y="2168860"/>
            <a:ext cx="3024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51"/>
          <p:cNvSpPr txBox="1"/>
          <p:nvPr/>
        </p:nvSpPr>
        <p:spPr>
          <a:xfrm>
            <a:off x="5040000" y="1409643"/>
            <a:ext cx="34512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200000"/>
              </a:lnSpc>
            </a:pP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1.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문화시설건물 이미지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</a:pP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2.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홈페이지 정보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</a:pP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	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이름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,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주소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,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전화번호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,</a:t>
            </a: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홈페이지바로가기연결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,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이용시간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)</a:t>
            </a:r>
          </a:p>
        </p:txBody>
      </p:sp>
      <p:cxnSp>
        <p:nvCxnSpPr>
          <p:cNvPr id="115" name="직선 연결선 114"/>
          <p:cNvCxnSpPr/>
          <p:nvPr/>
        </p:nvCxnSpPr>
        <p:spPr>
          <a:xfrm>
            <a:off x="467544" y="2456892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1403648" y="1592796"/>
            <a:ext cx="16417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홈  </a:t>
            </a:r>
            <a:r>
              <a:rPr lang="en-US" altLang="ko-KR" sz="800" dirty="0" smtClean="0"/>
              <a:t>&gt; </a:t>
            </a:r>
            <a:r>
              <a:rPr lang="ko-KR" altLang="en-US" sz="800" dirty="0" smtClean="0"/>
              <a:t>축제</a:t>
            </a:r>
            <a:r>
              <a:rPr lang="en-US" altLang="ko-KR" sz="800" dirty="0" smtClean="0"/>
              <a:t> &gt; </a:t>
            </a:r>
            <a:r>
              <a:rPr lang="ko-KR" altLang="en-US" sz="800" dirty="0" smtClean="0"/>
              <a:t>문화공간 </a:t>
            </a:r>
            <a:r>
              <a:rPr lang="en-US" altLang="ko-KR" sz="800" dirty="0" smtClean="0"/>
              <a:t>&gt;  </a:t>
            </a:r>
            <a:r>
              <a:rPr lang="ko-KR" altLang="en-US" sz="800" dirty="0" smtClean="0"/>
              <a:t>문화시설</a:t>
            </a:r>
            <a:endParaRPr lang="ko-KR" altLang="en-US" sz="1600" dirty="0"/>
          </a:p>
        </p:txBody>
      </p:sp>
      <p:sp>
        <p:nvSpPr>
          <p:cNvPr id="128" name="TextBox 63"/>
          <p:cNvSpPr txBox="1">
            <a:spLocks noChangeArrowheads="1"/>
          </p:cNvSpPr>
          <p:nvPr/>
        </p:nvSpPr>
        <p:spPr bwMode="auto">
          <a:xfrm>
            <a:off x="1403648" y="1844824"/>
            <a:ext cx="26642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400" b="1" dirty="0" smtClean="0">
                <a:latin typeface="나눔고딕" pitchFamily="50" charset="-127"/>
                <a:ea typeface="나눔고딕" pitchFamily="50" charset="-127"/>
              </a:rPr>
              <a:t>문화시설</a:t>
            </a:r>
            <a:endParaRPr lang="en-US" altLang="ko-KR" sz="1400" b="1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1" name="직사각형 80"/>
          <p:cNvSpPr/>
          <p:nvPr/>
        </p:nvSpPr>
        <p:spPr>
          <a:xfrm>
            <a:off x="4283968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2" name="직사각형 81"/>
          <p:cNvSpPr/>
          <p:nvPr/>
        </p:nvSpPr>
        <p:spPr>
          <a:xfrm>
            <a:off x="2987824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3" name="직사각형 82"/>
          <p:cNvSpPr/>
          <p:nvPr/>
        </p:nvSpPr>
        <p:spPr>
          <a:xfrm>
            <a:off x="3311860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4" name="직사각형 83"/>
          <p:cNvSpPr/>
          <p:nvPr/>
        </p:nvSpPr>
        <p:spPr>
          <a:xfrm>
            <a:off x="3635896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5" name="직사각형 84"/>
          <p:cNvSpPr/>
          <p:nvPr/>
        </p:nvSpPr>
        <p:spPr>
          <a:xfrm>
            <a:off x="3959932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cxnSp>
        <p:nvCxnSpPr>
          <p:cNvPr id="88" name="직선 연결선 87"/>
          <p:cNvCxnSpPr/>
          <p:nvPr/>
        </p:nvCxnSpPr>
        <p:spPr>
          <a:xfrm>
            <a:off x="1475656" y="180882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직선 연결선 90"/>
          <p:cNvCxnSpPr/>
          <p:nvPr/>
        </p:nvCxnSpPr>
        <p:spPr>
          <a:xfrm>
            <a:off x="1475656" y="216886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/>
          <p:cNvCxnSpPr/>
          <p:nvPr/>
        </p:nvCxnSpPr>
        <p:spPr>
          <a:xfrm>
            <a:off x="467544" y="2708920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55"/>
          <p:cNvCxnSpPr/>
          <p:nvPr/>
        </p:nvCxnSpPr>
        <p:spPr>
          <a:xfrm>
            <a:off x="467544" y="2960948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 56"/>
          <p:cNvCxnSpPr/>
          <p:nvPr/>
        </p:nvCxnSpPr>
        <p:spPr>
          <a:xfrm>
            <a:off x="467544" y="591327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직선 연결선 104"/>
          <p:cNvCxnSpPr/>
          <p:nvPr/>
        </p:nvCxnSpPr>
        <p:spPr>
          <a:xfrm>
            <a:off x="1475656" y="5877272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직선 연결선 105"/>
          <p:cNvCxnSpPr/>
          <p:nvPr/>
        </p:nvCxnSpPr>
        <p:spPr>
          <a:xfrm>
            <a:off x="1475656" y="6201308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1439652" y="5949860"/>
            <a:ext cx="6655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만족도조사</a:t>
            </a:r>
            <a:endParaRPr lang="ko-KR" altLang="en-US" sz="800" dirty="0"/>
          </a:p>
        </p:txBody>
      </p:sp>
      <p:sp>
        <p:nvSpPr>
          <p:cNvPr id="51" name="TextBox 18"/>
          <p:cNvSpPr txBox="1">
            <a:spLocks noChangeArrowheads="1"/>
          </p:cNvSpPr>
          <p:nvPr/>
        </p:nvSpPr>
        <p:spPr bwMode="auto">
          <a:xfrm>
            <a:off x="1115616" y="1160748"/>
            <a:ext cx="37084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Nice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중구탐방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	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축제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      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문화탐방      테마갤러리   여행도우미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7544" y="3195263"/>
            <a:ext cx="122413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700" dirty="0" smtClean="0">
                <a:latin typeface="나눔고딕" pitchFamily="50" charset="-127"/>
                <a:ea typeface="나눔고딕" pitchFamily="50" charset="-127"/>
              </a:rPr>
              <a:t>40</a:t>
            </a:r>
            <a:r>
              <a:rPr lang="ko-KR" altLang="en-US" sz="700" dirty="0" smtClean="0">
                <a:latin typeface="나눔고딕" pitchFamily="50" charset="-127"/>
                <a:ea typeface="나눔고딕" pitchFamily="50" charset="-127"/>
              </a:rPr>
              <a:t>계단 </a:t>
            </a:r>
            <a:r>
              <a:rPr lang="ko-KR" altLang="en-US" sz="700" dirty="0" err="1" smtClean="0">
                <a:latin typeface="나눔고딕" pitchFamily="50" charset="-127"/>
                <a:ea typeface="나눔고딕" pitchFamily="50" charset="-127"/>
              </a:rPr>
              <a:t>문화관</a:t>
            </a:r>
            <a:endParaRPr lang="ko-KR" altLang="en-US" sz="700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700" dirty="0" smtClean="0">
                <a:solidFill>
                  <a:srgbClr val="0066B3"/>
                </a:solidFill>
                <a:latin typeface="나눔고딕" pitchFamily="50" charset="-127"/>
                <a:ea typeface="나눔고딕" pitchFamily="50" charset="-127"/>
              </a:rPr>
              <a:t>문화시설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700" dirty="0" smtClean="0">
                <a:latin typeface="나눔고딕" pitchFamily="50" charset="-127"/>
                <a:ea typeface="나눔고딕" pitchFamily="50" charset="-127"/>
              </a:rPr>
              <a:t>전시시설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700" dirty="0" smtClean="0">
                <a:latin typeface="나눔고딕" pitchFamily="50" charset="-127"/>
                <a:ea typeface="나눔고딕" pitchFamily="50" charset="-127"/>
              </a:rPr>
              <a:t>공연시설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700" dirty="0" smtClean="0">
                <a:latin typeface="나눔고딕" pitchFamily="50" charset="-127"/>
                <a:ea typeface="나눔고딕" pitchFamily="50" charset="-127"/>
              </a:rPr>
              <a:t>영화관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700" dirty="0" smtClean="0">
                <a:latin typeface="나눔고딕" pitchFamily="50" charset="-127"/>
                <a:ea typeface="나눔고딕" pitchFamily="50" charset="-127"/>
              </a:rPr>
              <a:t>도서관</a:t>
            </a:r>
            <a:endParaRPr lang="ko-KR" altLang="en-US" sz="1200" dirty="0"/>
          </a:p>
        </p:txBody>
      </p:sp>
      <p:cxnSp>
        <p:nvCxnSpPr>
          <p:cNvPr id="59" name="직선 연결선 58"/>
          <p:cNvCxnSpPr/>
          <p:nvPr/>
        </p:nvCxnSpPr>
        <p:spPr>
          <a:xfrm>
            <a:off x="467544" y="321297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그룹 52"/>
          <p:cNvGrpSpPr/>
          <p:nvPr/>
        </p:nvGrpSpPr>
        <p:grpSpPr>
          <a:xfrm>
            <a:off x="1475656" y="2456892"/>
            <a:ext cx="1241442" cy="684076"/>
            <a:chOff x="628596" y="2990843"/>
            <a:chExt cx="1241442" cy="584209"/>
          </a:xfrm>
        </p:grpSpPr>
        <p:sp>
          <p:nvSpPr>
            <p:cNvPr id="54" name="직사각형 53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TextBox 63"/>
            <p:cNvSpPr txBox="1">
              <a:spLocks noChangeArrowheads="1"/>
            </p:cNvSpPr>
            <p:nvPr/>
          </p:nvSpPr>
          <p:spPr bwMode="auto">
            <a:xfrm>
              <a:off x="665109" y="3194046"/>
              <a:ext cx="1168415" cy="162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900" smtClean="0">
                  <a:latin typeface="나눔고딕" pitchFamily="50" charset="-127"/>
                  <a:ea typeface="나눔고딕" pitchFamily="50" charset="-127"/>
                </a:rPr>
                <a:t>이미지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cxnSp>
        <p:nvCxnSpPr>
          <p:cNvPr id="62" name="직선 연결선 61"/>
          <p:cNvCxnSpPr/>
          <p:nvPr/>
        </p:nvCxnSpPr>
        <p:spPr>
          <a:xfrm>
            <a:off x="1475656" y="3176972"/>
            <a:ext cx="3024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2771800" y="2384884"/>
            <a:ext cx="176419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 smtClean="0"/>
              <a:t>금수현의 음악살롱 주소</a:t>
            </a:r>
            <a:endParaRPr lang="en-US" altLang="ko-KR" sz="900" dirty="0" smtClean="0"/>
          </a:p>
          <a:p>
            <a:r>
              <a:rPr lang="ko-KR" altLang="en-US" sz="900" dirty="0" smtClean="0"/>
              <a:t>주소</a:t>
            </a:r>
            <a:endParaRPr lang="en-US" altLang="ko-KR" sz="900" dirty="0" smtClean="0"/>
          </a:p>
          <a:p>
            <a:r>
              <a:rPr lang="ko-KR" altLang="en-US" sz="900" dirty="0" smtClean="0"/>
              <a:t>전화번호</a:t>
            </a:r>
            <a:endParaRPr lang="en-US" altLang="ko-KR" sz="900" dirty="0" smtClean="0"/>
          </a:p>
          <a:p>
            <a:r>
              <a:rPr lang="ko-KR" altLang="en-US" sz="900" dirty="0" smtClean="0"/>
              <a:t>홈페이지</a:t>
            </a:r>
            <a:endParaRPr lang="en-US" altLang="ko-KR" sz="900" dirty="0" smtClean="0"/>
          </a:p>
          <a:p>
            <a:r>
              <a:rPr lang="ko-KR" altLang="en-US" sz="900" dirty="0" smtClean="0"/>
              <a:t>이용시간</a:t>
            </a:r>
            <a:endParaRPr lang="ko-KR" altLang="en-US" sz="900" dirty="0"/>
          </a:p>
        </p:txBody>
      </p:sp>
      <p:sp>
        <p:nvSpPr>
          <p:cNvPr id="72" name="TextBox 71"/>
          <p:cNvSpPr txBox="1"/>
          <p:nvPr/>
        </p:nvSpPr>
        <p:spPr>
          <a:xfrm>
            <a:off x="3887924" y="2910136"/>
            <a:ext cx="936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 err="1" smtClean="0"/>
              <a:t>자세히보기</a:t>
            </a:r>
            <a:endParaRPr lang="ko-KR" altLang="en-US" sz="900" dirty="0"/>
          </a:p>
        </p:txBody>
      </p:sp>
      <p:grpSp>
        <p:nvGrpSpPr>
          <p:cNvPr id="73" name="그룹 72"/>
          <p:cNvGrpSpPr/>
          <p:nvPr/>
        </p:nvGrpSpPr>
        <p:grpSpPr>
          <a:xfrm>
            <a:off x="1475656" y="3429000"/>
            <a:ext cx="1241442" cy="684076"/>
            <a:chOff x="628596" y="2990843"/>
            <a:chExt cx="1241442" cy="584209"/>
          </a:xfrm>
        </p:grpSpPr>
        <p:sp>
          <p:nvSpPr>
            <p:cNvPr id="74" name="직사각형 73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TextBox 63"/>
            <p:cNvSpPr txBox="1">
              <a:spLocks noChangeArrowheads="1"/>
            </p:cNvSpPr>
            <p:nvPr/>
          </p:nvSpPr>
          <p:spPr bwMode="auto">
            <a:xfrm>
              <a:off x="665109" y="3194046"/>
              <a:ext cx="1168415" cy="162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900" smtClean="0">
                  <a:latin typeface="나눔고딕" pitchFamily="50" charset="-127"/>
                  <a:ea typeface="나눔고딕" pitchFamily="50" charset="-127"/>
                </a:rPr>
                <a:t>이미지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cxnSp>
        <p:nvCxnSpPr>
          <p:cNvPr id="79" name="직선 연결선 78"/>
          <p:cNvCxnSpPr/>
          <p:nvPr/>
        </p:nvCxnSpPr>
        <p:spPr>
          <a:xfrm>
            <a:off x="1475656" y="4149080"/>
            <a:ext cx="3024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771800" y="3356992"/>
            <a:ext cx="176419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 smtClean="0"/>
              <a:t>종합사회 복지관</a:t>
            </a:r>
            <a:endParaRPr lang="en-US" altLang="ko-KR" sz="900" dirty="0" smtClean="0"/>
          </a:p>
          <a:p>
            <a:r>
              <a:rPr lang="ko-KR" altLang="en-US" sz="900" dirty="0" smtClean="0"/>
              <a:t>주소</a:t>
            </a:r>
            <a:endParaRPr lang="en-US" altLang="ko-KR" sz="900" dirty="0" smtClean="0"/>
          </a:p>
          <a:p>
            <a:r>
              <a:rPr lang="ko-KR" altLang="en-US" sz="900" dirty="0" smtClean="0"/>
              <a:t>전화번호</a:t>
            </a:r>
            <a:endParaRPr lang="en-US" altLang="ko-KR" sz="900" dirty="0" smtClean="0"/>
          </a:p>
          <a:p>
            <a:r>
              <a:rPr lang="ko-KR" altLang="en-US" sz="900" dirty="0" smtClean="0"/>
              <a:t>홈페이지</a:t>
            </a:r>
            <a:endParaRPr lang="en-US" altLang="ko-KR" sz="900" dirty="0" smtClean="0"/>
          </a:p>
          <a:p>
            <a:r>
              <a:rPr lang="ko-KR" altLang="en-US" sz="900" dirty="0" smtClean="0"/>
              <a:t>이용시간</a:t>
            </a:r>
            <a:endParaRPr lang="ko-KR" altLang="en-US" sz="900" dirty="0"/>
          </a:p>
        </p:txBody>
      </p:sp>
      <p:sp>
        <p:nvSpPr>
          <p:cNvPr id="89" name="TextBox 88"/>
          <p:cNvSpPr txBox="1"/>
          <p:nvPr/>
        </p:nvSpPr>
        <p:spPr>
          <a:xfrm>
            <a:off x="3887924" y="3882244"/>
            <a:ext cx="936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 err="1" smtClean="0"/>
              <a:t>자세히보기</a:t>
            </a:r>
            <a:endParaRPr lang="ko-KR" altLang="en-US" sz="900" dirty="0"/>
          </a:p>
        </p:txBody>
      </p:sp>
      <p:grpSp>
        <p:nvGrpSpPr>
          <p:cNvPr id="101" name="그룹 100"/>
          <p:cNvGrpSpPr/>
          <p:nvPr/>
        </p:nvGrpSpPr>
        <p:grpSpPr>
          <a:xfrm>
            <a:off x="1475656" y="4473116"/>
            <a:ext cx="1241442" cy="684076"/>
            <a:chOff x="628596" y="2990843"/>
            <a:chExt cx="1241442" cy="584209"/>
          </a:xfrm>
        </p:grpSpPr>
        <p:sp>
          <p:nvSpPr>
            <p:cNvPr id="103" name="직사각형 102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4" name="TextBox 63"/>
            <p:cNvSpPr txBox="1">
              <a:spLocks noChangeArrowheads="1"/>
            </p:cNvSpPr>
            <p:nvPr/>
          </p:nvSpPr>
          <p:spPr bwMode="auto">
            <a:xfrm>
              <a:off x="665109" y="3194046"/>
              <a:ext cx="1168415" cy="162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900" smtClean="0">
                  <a:latin typeface="나눔고딕" pitchFamily="50" charset="-127"/>
                  <a:ea typeface="나눔고딕" pitchFamily="50" charset="-127"/>
                </a:rPr>
                <a:t>이미지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cxnSp>
        <p:nvCxnSpPr>
          <p:cNvPr id="108" name="직선 연결선 107"/>
          <p:cNvCxnSpPr/>
          <p:nvPr/>
        </p:nvCxnSpPr>
        <p:spPr>
          <a:xfrm>
            <a:off x="1475656" y="5193196"/>
            <a:ext cx="3024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2771800" y="4401108"/>
            <a:ext cx="176419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 err="1" smtClean="0"/>
              <a:t>청소년문화의집</a:t>
            </a:r>
            <a:r>
              <a:rPr lang="ko-KR" altLang="en-US" sz="900" dirty="0" smtClean="0"/>
              <a:t> </a:t>
            </a:r>
            <a:endParaRPr lang="en-US" altLang="ko-KR" sz="900" dirty="0" smtClean="0"/>
          </a:p>
          <a:p>
            <a:r>
              <a:rPr lang="ko-KR" altLang="en-US" sz="900" dirty="0" smtClean="0"/>
              <a:t>주소</a:t>
            </a:r>
            <a:endParaRPr lang="en-US" altLang="ko-KR" sz="900" dirty="0" smtClean="0"/>
          </a:p>
          <a:p>
            <a:r>
              <a:rPr lang="ko-KR" altLang="en-US" sz="900" dirty="0" smtClean="0"/>
              <a:t>전화번호</a:t>
            </a:r>
            <a:endParaRPr lang="en-US" altLang="ko-KR" sz="900" dirty="0" smtClean="0"/>
          </a:p>
          <a:p>
            <a:r>
              <a:rPr lang="ko-KR" altLang="en-US" sz="900" dirty="0" smtClean="0"/>
              <a:t>홈페이지</a:t>
            </a:r>
            <a:endParaRPr lang="en-US" altLang="ko-KR" sz="900" dirty="0" smtClean="0"/>
          </a:p>
          <a:p>
            <a:r>
              <a:rPr lang="ko-KR" altLang="en-US" sz="900" dirty="0" smtClean="0"/>
              <a:t>이용시간</a:t>
            </a:r>
            <a:endParaRPr lang="ko-KR" altLang="en-US" sz="900" dirty="0"/>
          </a:p>
        </p:txBody>
      </p:sp>
      <p:sp>
        <p:nvSpPr>
          <p:cNvPr id="110" name="TextBox 109"/>
          <p:cNvSpPr txBox="1"/>
          <p:nvPr/>
        </p:nvSpPr>
        <p:spPr>
          <a:xfrm>
            <a:off x="3887924" y="4926360"/>
            <a:ext cx="936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 err="1" smtClean="0"/>
              <a:t>자세히보기</a:t>
            </a:r>
            <a:endParaRPr lang="ko-KR" altLang="en-US" sz="900" dirty="0"/>
          </a:p>
        </p:txBody>
      </p:sp>
      <p:sp>
        <p:nvSpPr>
          <p:cNvPr id="78" name="타원 77"/>
          <p:cNvSpPr/>
          <p:nvPr/>
        </p:nvSpPr>
        <p:spPr>
          <a:xfrm>
            <a:off x="1367644" y="2420888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1</a:t>
            </a:r>
            <a:endParaRPr lang="ko-KR" altLang="en-US" sz="1200" dirty="0"/>
          </a:p>
        </p:txBody>
      </p:sp>
      <p:sp>
        <p:nvSpPr>
          <p:cNvPr id="97" name="타원 96"/>
          <p:cNvSpPr/>
          <p:nvPr/>
        </p:nvSpPr>
        <p:spPr>
          <a:xfrm>
            <a:off x="3995936" y="2384884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2</a:t>
            </a:r>
            <a:endParaRPr lang="ko-KR" altLang="en-US" sz="1200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44"/>
          <p:cNvGrpSpPr/>
          <p:nvPr/>
        </p:nvGrpSpPr>
        <p:grpSpPr>
          <a:xfrm>
            <a:off x="5040052" y="1008000"/>
            <a:ext cx="3695957" cy="770975"/>
            <a:chOff x="4937130" y="2662227"/>
            <a:chExt cx="3906891" cy="770975"/>
          </a:xfrm>
        </p:grpSpPr>
        <p:sp>
          <p:nvSpPr>
            <p:cNvPr id="18" name="직사각형 17"/>
            <p:cNvSpPr/>
            <p:nvPr/>
          </p:nvSpPr>
          <p:spPr>
            <a:xfrm>
              <a:off x="4955388" y="2662227"/>
              <a:ext cx="1576214" cy="302390"/>
            </a:xfrm>
            <a:prstGeom prst="rect">
              <a:avLst/>
            </a:prstGeom>
            <a:solidFill>
              <a:srgbClr val="0066B3"/>
            </a:solidFill>
            <a:ln>
              <a:noFill/>
            </a:ln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서브 페이지 </a:t>
              </a:r>
              <a:r>
                <a:rPr lang="en-US" altLang="ko-KR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/ </a:t>
              </a: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화면설명</a:t>
              </a:r>
              <a:endParaRPr lang="ko-KR" altLang="en-US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TextBox 51"/>
            <p:cNvSpPr txBox="1"/>
            <p:nvPr/>
          </p:nvSpPr>
          <p:spPr>
            <a:xfrm>
              <a:off x="4937130" y="3063870"/>
              <a:ext cx="3906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200000"/>
                </a:lnSpc>
              </a:pP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3" name="제목 22"/>
          <p:cNvSpPr>
            <a:spLocks noGrp="1"/>
          </p:cNvSpPr>
          <p:nvPr>
            <p:ph type="title"/>
          </p:nvPr>
        </p:nvSpPr>
        <p:spPr>
          <a:xfrm>
            <a:off x="226951" y="124289"/>
            <a:ext cx="2076797" cy="584775"/>
          </a:xfrm>
        </p:spPr>
        <p:txBody>
          <a:bodyPr/>
          <a:lstStyle/>
          <a:p>
            <a:r>
              <a:rPr lang="ko-KR" altLang="en-US" smtClean="0"/>
              <a:t>서브구조도</a:t>
            </a:r>
            <a:endParaRPr lang="ko-KR" altLang="en-US"/>
          </a:p>
        </p:txBody>
      </p:sp>
      <p:grpSp>
        <p:nvGrpSpPr>
          <p:cNvPr id="3" name="그룹 28"/>
          <p:cNvGrpSpPr/>
          <p:nvPr/>
        </p:nvGrpSpPr>
        <p:grpSpPr>
          <a:xfrm>
            <a:off x="359532" y="728700"/>
            <a:ext cx="4514347" cy="5940659"/>
            <a:chOff x="327423" y="982629"/>
            <a:chExt cx="4514347" cy="5038794"/>
          </a:xfrm>
        </p:grpSpPr>
        <p:sp>
          <p:nvSpPr>
            <p:cNvPr id="31" name="직사각형 30"/>
            <p:cNvSpPr/>
            <p:nvPr/>
          </p:nvSpPr>
          <p:spPr>
            <a:xfrm>
              <a:off x="329055" y="982629"/>
              <a:ext cx="4512715" cy="503879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ko-KR" altLang="en-US" sz="1000" smtClean="0"/>
                <a:t>ㄷ</a:t>
              </a:r>
              <a:endParaRPr lang="ko-KR" altLang="en-US" sz="1000" dirty="0"/>
            </a:p>
          </p:txBody>
        </p:sp>
        <p:grpSp>
          <p:nvGrpSpPr>
            <p:cNvPr id="4" name="그룹 43"/>
            <p:cNvGrpSpPr/>
            <p:nvPr/>
          </p:nvGrpSpPr>
          <p:grpSpPr>
            <a:xfrm>
              <a:off x="327423" y="1268760"/>
              <a:ext cx="4514347" cy="4460559"/>
              <a:chOff x="327423" y="1268760"/>
              <a:chExt cx="4514347" cy="4460559"/>
            </a:xfrm>
          </p:grpSpPr>
          <p:cxnSp>
            <p:nvCxnSpPr>
              <p:cNvPr id="33" name="직선 연결선 32"/>
              <p:cNvCxnSpPr/>
              <p:nvPr/>
            </p:nvCxnSpPr>
            <p:spPr>
              <a:xfrm>
                <a:off x="327423" y="1268760"/>
                <a:ext cx="449999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직선 연결선 33"/>
              <p:cNvCxnSpPr/>
              <p:nvPr/>
            </p:nvCxnSpPr>
            <p:spPr>
              <a:xfrm>
                <a:off x="327423" y="5729319"/>
                <a:ext cx="45143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TextBox 17"/>
          <p:cNvSpPr txBox="1">
            <a:spLocks noChangeArrowheads="1"/>
          </p:cNvSpPr>
          <p:nvPr/>
        </p:nvSpPr>
        <p:spPr bwMode="auto">
          <a:xfrm>
            <a:off x="323528" y="1160748"/>
            <a:ext cx="483349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b="1" dirty="0">
                <a:latin typeface="나눔고딕" pitchFamily="50" charset="-127"/>
                <a:ea typeface="나눔고딕" pitchFamily="50" charset="-127"/>
              </a:rPr>
              <a:t>로고</a:t>
            </a:r>
          </a:p>
        </p:txBody>
      </p:sp>
      <p:sp>
        <p:nvSpPr>
          <p:cNvPr id="40" name="TextBox 27"/>
          <p:cNvSpPr txBox="1">
            <a:spLocks noChangeArrowheads="1"/>
          </p:cNvSpPr>
          <p:nvPr/>
        </p:nvSpPr>
        <p:spPr bwMode="auto">
          <a:xfrm>
            <a:off x="2123728" y="6381328"/>
            <a:ext cx="865700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>
                <a:latin typeface="나눔고딕" pitchFamily="50" charset="-127"/>
                <a:ea typeface="나눔고딕" pitchFamily="50" charset="-127"/>
              </a:rPr>
              <a:t>Copyright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64" name="직선 연결선 63"/>
          <p:cNvCxnSpPr/>
          <p:nvPr/>
        </p:nvCxnSpPr>
        <p:spPr>
          <a:xfrm>
            <a:off x="360033" y="1484784"/>
            <a:ext cx="44999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391980" y="800708"/>
            <a:ext cx="425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검색</a:t>
            </a:r>
            <a:endParaRPr lang="ko-KR" altLang="en-US" sz="1000" dirty="0"/>
          </a:p>
        </p:txBody>
      </p:sp>
      <p:grpSp>
        <p:nvGrpSpPr>
          <p:cNvPr id="5" name="그룹 68"/>
          <p:cNvGrpSpPr/>
          <p:nvPr/>
        </p:nvGrpSpPr>
        <p:grpSpPr>
          <a:xfrm>
            <a:off x="467544" y="1592796"/>
            <a:ext cx="864096" cy="576064"/>
            <a:chOff x="628596" y="2990843"/>
            <a:chExt cx="1255083" cy="584209"/>
          </a:xfrm>
        </p:grpSpPr>
        <p:sp>
          <p:nvSpPr>
            <p:cNvPr id="70" name="직사각형 69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TextBox 63"/>
            <p:cNvSpPr txBox="1">
              <a:spLocks noChangeArrowheads="1"/>
            </p:cNvSpPr>
            <p:nvPr/>
          </p:nvSpPr>
          <p:spPr bwMode="auto">
            <a:xfrm>
              <a:off x="665108" y="3158391"/>
              <a:ext cx="1218571" cy="23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900" dirty="0" smtClean="0">
                  <a:latin typeface="나눔고딕" pitchFamily="50" charset="-127"/>
                  <a:ea typeface="나눔고딕" pitchFamily="50" charset="-127"/>
                </a:rPr>
                <a:t>문화탐방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6" name="그룹 84"/>
          <p:cNvGrpSpPr/>
          <p:nvPr/>
        </p:nvGrpSpPr>
        <p:grpSpPr>
          <a:xfrm>
            <a:off x="384670" y="2132857"/>
            <a:ext cx="1018978" cy="4068451"/>
            <a:chOff x="508223" y="2985627"/>
            <a:chExt cx="1480046" cy="589425"/>
          </a:xfrm>
        </p:grpSpPr>
        <p:sp>
          <p:nvSpPr>
            <p:cNvPr id="86" name="직사각형 85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TextBox 63"/>
            <p:cNvSpPr txBox="1">
              <a:spLocks noChangeArrowheads="1"/>
            </p:cNvSpPr>
            <p:nvPr/>
          </p:nvSpPr>
          <p:spPr bwMode="auto">
            <a:xfrm>
              <a:off x="508223" y="2985627"/>
              <a:ext cx="1480046" cy="15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문화행사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중구의 문화재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기념비상징물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문화공간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cxnSp>
        <p:nvCxnSpPr>
          <p:cNvPr id="90" name="직선 연결선 89"/>
          <p:cNvCxnSpPr/>
          <p:nvPr/>
        </p:nvCxnSpPr>
        <p:spPr>
          <a:xfrm>
            <a:off x="1475656" y="1808820"/>
            <a:ext cx="3024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직선 연결선 91"/>
          <p:cNvCxnSpPr/>
          <p:nvPr/>
        </p:nvCxnSpPr>
        <p:spPr>
          <a:xfrm>
            <a:off x="1475656" y="2168860"/>
            <a:ext cx="3024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51"/>
          <p:cNvSpPr txBox="1"/>
          <p:nvPr/>
        </p:nvSpPr>
        <p:spPr>
          <a:xfrm>
            <a:off x="5040000" y="1409643"/>
            <a:ext cx="3451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200000"/>
              </a:lnSpc>
            </a:pP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1.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문화시설 이미지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</a:pP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2.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홈페이지 정보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이름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,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주소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,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전화번호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,</a:t>
            </a: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홈페이지바로가기연결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,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이용시간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)</a:t>
            </a:r>
          </a:p>
          <a:p>
            <a:pPr marL="228600" indent="-228600">
              <a:lnSpc>
                <a:spcPct val="200000"/>
              </a:lnSpc>
            </a:pP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3.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상세소개 입력 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공간소개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)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115" name="직선 연결선 114"/>
          <p:cNvCxnSpPr/>
          <p:nvPr/>
        </p:nvCxnSpPr>
        <p:spPr>
          <a:xfrm>
            <a:off x="467544" y="2456892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1403648" y="1592796"/>
            <a:ext cx="16417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홈  </a:t>
            </a:r>
            <a:r>
              <a:rPr lang="en-US" altLang="ko-KR" sz="800" dirty="0" smtClean="0"/>
              <a:t>&gt; </a:t>
            </a:r>
            <a:r>
              <a:rPr lang="ko-KR" altLang="en-US" sz="800" dirty="0" smtClean="0"/>
              <a:t>축제</a:t>
            </a:r>
            <a:r>
              <a:rPr lang="en-US" altLang="ko-KR" sz="800" dirty="0" smtClean="0"/>
              <a:t> &gt; </a:t>
            </a:r>
            <a:r>
              <a:rPr lang="ko-KR" altLang="en-US" sz="800" dirty="0" smtClean="0"/>
              <a:t>문화공간 </a:t>
            </a:r>
            <a:r>
              <a:rPr lang="en-US" altLang="ko-KR" sz="800" dirty="0" smtClean="0"/>
              <a:t>&gt;  </a:t>
            </a:r>
            <a:r>
              <a:rPr lang="ko-KR" altLang="en-US" sz="800" dirty="0" smtClean="0"/>
              <a:t>문화시설</a:t>
            </a:r>
            <a:endParaRPr lang="ko-KR" altLang="en-US" sz="1600" dirty="0"/>
          </a:p>
        </p:txBody>
      </p:sp>
      <p:sp>
        <p:nvSpPr>
          <p:cNvPr id="128" name="TextBox 63"/>
          <p:cNvSpPr txBox="1">
            <a:spLocks noChangeArrowheads="1"/>
          </p:cNvSpPr>
          <p:nvPr/>
        </p:nvSpPr>
        <p:spPr bwMode="auto">
          <a:xfrm>
            <a:off x="1403648" y="1844824"/>
            <a:ext cx="26642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400" b="1" dirty="0" smtClean="0">
                <a:latin typeface="나눔고딕" pitchFamily="50" charset="-127"/>
                <a:ea typeface="나눔고딕" pitchFamily="50" charset="-127"/>
              </a:rPr>
              <a:t>금수현의 음악살롱</a:t>
            </a:r>
            <a:endParaRPr lang="en-US" altLang="ko-KR" sz="1400" b="1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1" name="직사각형 80"/>
          <p:cNvSpPr/>
          <p:nvPr/>
        </p:nvSpPr>
        <p:spPr>
          <a:xfrm>
            <a:off x="4283968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2" name="직사각형 81"/>
          <p:cNvSpPr/>
          <p:nvPr/>
        </p:nvSpPr>
        <p:spPr>
          <a:xfrm>
            <a:off x="2987824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3" name="직사각형 82"/>
          <p:cNvSpPr/>
          <p:nvPr/>
        </p:nvSpPr>
        <p:spPr>
          <a:xfrm>
            <a:off x="3311860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4" name="직사각형 83"/>
          <p:cNvSpPr/>
          <p:nvPr/>
        </p:nvSpPr>
        <p:spPr>
          <a:xfrm>
            <a:off x="3635896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5" name="직사각형 84"/>
          <p:cNvSpPr/>
          <p:nvPr/>
        </p:nvSpPr>
        <p:spPr>
          <a:xfrm>
            <a:off x="3959932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cxnSp>
        <p:nvCxnSpPr>
          <p:cNvPr id="88" name="직선 연결선 87"/>
          <p:cNvCxnSpPr/>
          <p:nvPr/>
        </p:nvCxnSpPr>
        <p:spPr>
          <a:xfrm>
            <a:off x="1475656" y="180882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직선 연결선 90"/>
          <p:cNvCxnSpPr/>
          <p:nvPr/>
        </p:nvCxnSpPr>
        <p:spPr>
          <a:xfrm>
            <a:off x="1475656" y="216886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/>
          <p:cNvCxnSpPr/>
          <p:nvPr/>
        </p:nvCxnSpPr>
        <p:spPr>
          <a:xfrm>
            <a:off x="467544" y="2708920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55"/>
          <p:cNvCxnSpPr/>
          <p:nvPr/>
        </p:nvCxnSpPr>
        <p:spPr>
          <a:xfrm>
            <a:off x="467544" y="2960948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 56"/>
          <p:cNvCxnSpPr/>
          <p:nvPr/>
        </p:nvCxnSpPr>
        <p:spPr>
          <a:xfrm>
            <a:off x="467544" y="591327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직선 연결선 104"/>
          <p:cNvCxnSpPr/>
          <p:nvPr/>
        </p:nvCxnSpPr>
        <p:spPr>
          <a:xfrm>
            <a:off x="1475656" y="5877272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직선 연결선 105"/>
          <p:cNvCxnSpPr/>
          <p:nvPr/>
        </p:nvCxnSpPr>
        <p:spPr>
          <a:xfrm>
            <a:off x="1475656" y="6201308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1439652" y="5949860"/>
            <a:ext cx="6655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만족도조사</a:t>
            </a:r>
            <a:endParaRPr lang="ko-KR" altLang="en-US" sz="800" dirty="0"/>
          </a:p>
        </p:txBody>
      </p:sp>
      <p:sp>
        <p:nvSpPr>
          <p:cNvPr id="51" name="TextBox 18"/>
          <p:cNvSpPr txBox="1">
            <a:spLocks noChangeArrowheads="1"/>
          </p:cNvSpPr>
          <p:nvPr/>
        </p:nvSpPr>
        <p:spPr bwMode="auto">
          <a:xfrm>
            <a:off x="1115616" y="1160748"/>
            <a:ext cx="37084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Nice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중구탐방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	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축제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      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문화탐방      테마갤러리   여행도우미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7544" y="3195263"/>
            <a:ext cx="122413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700" dirty="0" smtClean="0">
                <a:latin typeface="나눔고딕" pitchFamily="50" charset="-127"/>
                <a:ea typeface="나눔고딕" pitchFamily="50" charset="-127"/>
              </a:rPr>
              <a:t>40</a:t>
            </a:r>
            <a:r>
              <a:rPr lang="ko-KR" altLang="en-US" sz="700" dirty="0" smtClean="0">
                <a:latin typeface="나눔고딕" pitchFamily="50" charset="-127"/>
                <a:ea typeface="나눔고딕" pitchFamily="50" charset="-127"/>
              </a:rPr>
              <a:t>계단 </a:t>
            </a:r>
            <a:r>
              <a:rPr lang="ko-KR" altLang="en-US" sz="700" dirty="0" err="1" smtClean="0">
                <a:latin typeface="나눔고딕" pitchFamily="50" charset="-127"/>
                <a:ea typeface="나눔고딕" pitchFamily="50" charset="-127"/>
              </a:rPr>
              <a:t>문화관</a:t>
            </a:r>
            <a:endParaRPr lang="ko-KR" altLang="en-US" sz="700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700" dirty="0" smtClean="0">
                <a:solidFill>
                  <a:srgbClr val="0066B3"/>
                </a:solidFill>
                <a:latin typeface="나눔고딕" pitchFamily="50" charset="-127"/>
                <a:ea typeface="나눔고딕" pitchFamily="50" charset="-127"/>
              </a:rPr>
              <a:t>문화시설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700" dirty="0" smtClean="0">
                <a:latin typeface="나눔고딕" pitchFamily="50" charset="-127"/>
                <a:ea typeface="나눔고딕" pitchFamily="50" charset="-127"/>
              </a:rPr>
              <a:t>전시시설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700" dirty="0" smtClean="0">
                <a:latin typeface="나눔고딕" pitchFamily="50" charset="-127"/>
                <a:ea typeface="나눔고딕" pitchFamily="50" charset="-127"/>
              </a:rPr>
              <a:t>공연시설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700" dirty="0" smtClean="0">
                <a:latin typeface="나눔고딕" pitchFamily="50" charset="-127"/>
                <a:ea typeface="나눔고딕" pitchFamily="50" charset="-127"/>
              </a:rPr>
              <a:t>영화관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700" dirty="0" smtClean="0">
                <a:latin typeface="나눔고딕" pitchFamily="50" charset="-127"/>
                <a:ea typeface="나눔고딕" pitchFamily="50" charset="-127"/>
              </a:rPr>
              <a:t>도서관</a:t>
            </a:r>
            <a:endParaRPr lang="ko-KR" altLang="en-US" sz="1200" dirty="0"/>
          </a:p>
        </p:txBody>
      </p:sp>
      <p:cxnSp>
        <p:nvCxnSpPr>
          <p:cNvPr id="59" name="직선 연결선 58"/>
          <p:cNvCxnSpPr/>
          <p:nvPr/>
        </p:nvCxnSpPr>
        <p:spPr>
          <a:xfrm>
            <a:off x="467544" y="321297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직사각형 59"/>
          <p:cNvSpPr/>
          <p:nvPr/>
        </p:nvSpPr>
        <p:spPr>
          <a:xfrm>
            <a:off x="1475656" y="2276872"/>
            <a:ext cx="2160240" cy="144016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chemeClr val="tx1"/>
                </a:solidFill>
              </a:rPr>
              <a:t>이미지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cxnSp>
        <p:nvCxnSpPr>
          <p:cNvPr id="63" name="직선 연결선 62"/>
          <p:cNvCxnSpPr/>
          <p:nvPr/>
        </p:nvCxnSpPr>
        <p:spPr>
          <a:xfrm>
            <a:off x="1475656" y="4725144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367644" y="4725144"/>
            <a:ext cx="7008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○● 위치</a:t>
            </a:r>
            <a:endParaRPr lang="ko-KR" altLang="en-US" sz="1000" dirty="0"/>
          </a:p>
        </p:txBody>
      </p:sp>
      <p:sp>
        <p:nvSpPr>
          <p:cNvPr id="75" name="직사각형 74"/>
          <p:cNvSpPr/>
          <p:nvPr/>
        </p:nvSpPr>
        <p:spPr>
          <a:xfrm>
            <a:off x="1475656" y="4977172"/>
            <a:ext cx="3204356" cy="792088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chemeClr val="tx1"/>
                </a:solidFill>
              </a:rPr>
              <a:t>지도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403648" y="3789040"/>
            <a:ext cx="5693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상세소개</a:t>
            </a:r>
            <a:endParaRPr lang="ko-KR" altLang="en-US" sz="800" dirty="0"/>
          </a:p>
        </p:txBody>
      </p:sp>
      <p:sp>
        <p:nvSpPr>
          <p:cNvPr id="78" name="타원 77"/>
          <p:cNvSpPr/>
          <p:nvPr/>
        </p:nvSpPr>
        <p:spPr>
          <a:xfrm>
            <a:off x="1367644" y="2204864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1</a:t>
            </a:r>
            <a:endParaRPr lang="ko-KR" altLang="en-US" sz="1200" dirty="0"/>
          </a:p>
        </p:txBody>
      </p:sp>
      <p:sp>
        <p:nvSpPr>
          <p:cNvPr id="99" name="타원 98"/>
          <p:cNvSpPr/>
          <p:nvPr/>
        </p:nvSpPr>
        <p:spPr>
          <a:xfrm>
            <a:off x="1403648" y="4977172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4</a:t>
            </a:r>
            <a:endParaRPr lang="ko-KR" altLang="en-US" sz="1200" dirty="0"/>
          </a:p>
        </p:txBody>
      </p:sp>
      <p:sp>
        <p:nvSpPr>
          <p:cNvPr id="67" name="직사각형 66"/>
          <p:cNvSpPr/>
          <p:nvPr/>
        </p:nvSpPr>
        <p:spPr>
          <a:xfrm>
            <a:off x="3635896" y="2276872"/>
            <a:ext cx="1008112" cy="144016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 smtClean="0">
                <a:solidFill>
                  <a:schemeClr val="tx1"/>
                </a:solidFill>
              </a:rPr>
              <a:t>시설이름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r>
              <a:rPr lang="ko-KR" altLang="en-US" sz="1000" dirty="0" smtClean="0">
                <a:solidFill>
                  <a:schemeClr val="tx1"/>
                </a:solidFill>
              </a:rPr>
              <a:t>주소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r>
              <a:rPr lang="ko-KR" altLang="en-US" sz="1000" dirty="0" smtClean="0">
                <a:solidFill>
                  <a:schemeClr val="tx1"/>
                </a:solidFill>
              </a:rPr>
              <a:t>전화번호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r>
              <a:rPr lang="ko-KR" altLang="en-US" sz="1000" dirty="0" smtClean="0">
                <a:solidFill>
                  <a:schemeClr val="tx1"/>
                </a:solidFill>
              </a:rPr>
              <a:t>홈페이지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r>
              <a:rPr lang="ko-KR" altLang="en-US" sz="1000" dirty="0" smtClean="0">
                <a:solidFill>
                  <a:schemeClr val="tx1"/>
                </a:solidFill>
              </a:rPr>
              <a:t>이용시간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97" name="타원 96"/>
          <p:cNvSpPr/>
          <p:nvPr/>
        </p:nvSpPr>
        <p:spPr>
          <a:xfrm>
            <a:off x="3527884" y="2492896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2</a:t>
            </a:r>
            <a:endParaRPr lang="ko-KR" altLang="en-US" sz="1200" dirty="0"/>
          </a:p>
        </p:txBody>
      </p:sp>
      <p:sp>
        <p:nvSpPr>
          <p:cNvPr id="68" name="타원 67"/>
          <p:cNvSpPr/>
          <p:nvPr/>
        </p:nvSpPr>
        <p:spPr>
          <a:xfrm>
            <a:off x="1907704" y="3789040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3</a:t>
            </a:r>
            <a:endParaRPr lang="ko-KR" altLang="en-US" sz="1200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44"/>
          <p:cNvGrpSpPr/>
          <p:nvPr/>
        </p:nvGrpSpPr>
        <p:grpSpPr>
          <a:xfrm>
            <a:off x="5040052" y="1008000"/>
            <a:ext cx="3695957" cy="770975"/>
            <a:chOff x="4937130" y="2662227"/>
            <a:chExt cx="3906891" cy="770975"/>
          </a:xfrm>
        </p:grpSpPr>
        <p:sp>
          <p:nvSpPr>
            <p:cNvPr id="18" name="직사각형 17"/>
            <p:cNvSpPr/>
            <p:nvPr/>
          </p:nvSpPr>
          <p:spPr>
            <a:xfrm>
              <a:off x="4955388" y="2662227"/>
              <a:ext cx="1576214" cy="302390"/>
            </a:xfrm>
            <a:prstGeom prst="rect">
              <a:avLst/>
            </a:prstGeom>
            <a:solidFill>
              <a:srgbClr val="0066B3"/>
            </a:solidFill>
            <a:ln>
              <a:noFill/>
            </a:ln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서브 페이지 </a:t>
              </a:r>
              <a:r>
                <a:rPr lang="en-US" altLang="ko-KR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/ </a:t>
              </a: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화면설명</a:t>
              </a:r>
              <a:endParaRPr lang="ko-KR" altLang="en-US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TextBox 51"/>
            <p:cNvSpPr txBox="1"/>
            <p:nvPr/>
          </p:nvSpPr>
          <p:spPr>
            <a:xfrm>
              <a:off x="4937130" y="3063870"/>
              <a:ext cx="3906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200000"/>
                </a:lnSpc>
              </a:pP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3" name="제목 22"/>
          <p:cNvSpPr>
            <a:spLocks noGrp="1"/>
          </p:cNvSpPr>
          <p:nvPr>
            <p:ph type="title"/>
          </p:nvPr>
        </p:nvSpPr>
        <p:spPr>
          <a:xfrm>
            <a:off x="226951" y="124289"/>
            <a:ext cx="2076797" cy="584775"/>
          </a:xfrm>
        </p:spPr>
        <p:txBody>
          <a:bodyPr/>
          <a:lstStyle/>
          <a:p>
            <a:r>
              <a:rPr lang="ko-KR" altLang="en-US" smtClean="0"/>
              <a:t>서브구조도</a:t>
            </a:r>
            <a:endParaRPr lang="ko-KR" altLang="en-US"/>
          </a:p>
        </p:txBody>
      </p:sp>
      <p:grpSp>
        <p:nvGrpSpPr>
          <p:cNvPr id="3" name="그룹 28"/>
          <p:cNvGrpSpPr/>
          <p:nvPr/>
        </p:nvGrpSpPr>
        <p:grpSpPr>
          <a:xfrm>
            <a:off x="359532" y="728700"/>
            <a:ext cx="4514347" cy="5940659"/>
            <a:chOff x="327423" y="982629"/>
            <a:chExt cx="4514347" cy="5038794"/>
          </a:xfrm>
        </p:grpSpPr>
        <p:sp>
          <p:nvSpPr>
            <p:cNvPr id="31" name="직사각형 30"/>
            <p:cNvSpPr/>
            <p:nvPr/>
          </p:nvSpPr>
          <p:spPr>
            <a:xfrm>
              <a:off x="329055" y="982629"/>
              <a:ext cx="4512715" cy="503879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ko-KR" altLang="en-US" sz="1000" smtClean="0"/>
                <a:t>ㄷ</a:t>
              </a:r>
              <a:endParaRPr lang="ko-KR" altLang="en-US" sz="1000" dirty="0"/>
            </a:p>
          </p:txBody>
        </p:sp>
        <p:grpSp>
          <p:nvGrpSpPr>
            <p:cNvPr id="4" name="그룹 43"/>
            <p:cNvGrpSpPr/>
            <p:nvPr/>
          </p:nvGrpSpPr>
          <p:grpSpPr>
            <a:xfrm>
              <a:off x="327423" y="1268760"/>
              <a:ext cx="4514347" cy="4460559"/>
              <a:chOff x="327423" y="1268760"/>
              <a:chExt cx="4514347" cy="4460559"/>
            </a:xfrm>
          </p:grpSpPr>
          <p:cxnSp>
            <p:nvCxnSpPr>
              <p:cNvPr id="33" name="직선 연결선 32"/>
              <p:cNvCxnSpPr/>
              <p:nvPr/>
            </p:nvCxnSpPr>
            <p:spPr>
              <a:xfrm>
                <a:off x="327423" y="1268760"/>
                <a:ext cx="449999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직선 연결선 33"/>
              <p:cNvCxnSpPr/>
              <p:nvPr/>
            </p:nvCxnSpPr>
            <p:spPr>
              <a:xfrm>
                <a:off x="327423" y="5729319"/>
                <a:ext cx="45143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TextBox 17"/>
          <p:cNvSpPr txBox="1">
            <a:spLocks noChangeArrowheads="1"/>
          </p:cNvSpPr>
          <p:nvPr/>
        </p:nvSpPr>
        <p:spPr bwMode="auto">
          <a:xfrm>
            <a:off x="323528" y="1160748"/>
            <a:ext cx="483349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b="1" dirty="0">
                <a:latin typeface="나눔고딕" pitchFamily="50" charset="-127"/>
                <a:ea typeface="나눔고딕" pitchFamily="50" charset="-127"/>
              </a:rPr>
              <a:t>로고</a:t>
            </a:r>
          </a:p>
        </p:txBody>
      </p:sp>
      <p:sp>
        <p:nvSpPr>
          <p:cNvPr id="40" name="TextBox 27"/>
          <p:cNvSpPr txBox="1">
            <a:spLocks noChangeArrowheads="1"/>
          </p:cNvSpPr>
          <p:nvPr/>
        </p:nvSpPr>
        <p:spPr bwMode="auto">
          <a:xfrm>
            <a:off x="2123728" y="6381328"/>
            <a:ext cx="865700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>
                <a:latin typeface="나눔고딕" pitchFamily="50" charset="-127"/>
                <a:ea typeface="나눔고딕" pitchFamily="50" charset="-127"/>
              </a:rPr>
              <a:t>Copyright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64" name="직선 연결선 63"/>
          <p:cNvCxnSpPr/>
          <p:nvPr/>
        </p:nvCxnSpPr>
        <p:spPr>
          <a:xfrm>
            <a:off x="360033" y="1484784"/>
            <a:ext cx="44999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391980" y="800708"/>
            <a:ext cx="425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검색</a:t>
            </a:r>
            <a:endParaRPr lang="ko-KR" altLang="en-US" sz="1000" dirty="0"/>
          </a:p>
        </p:txBody>
      </p:sp>
      <p:grpSp>
        <p:nvGrpSpPr>
          <p:cNvPr id="5" name="그룹 68"/>
          <p:cNvGrpSpPr/>
          <p:nvPr/>
        </p:nvGrpSpPr>
        <p:grpSpPr>
          <a:xfrm>
            <a:off x="467544" y="1592796"/>
            <a:ext cx="864096" cy="576064"/>
            <a:chOff x="628596" y="2990843"/>
            <a:chExt cx="1255083" cy="584209"/>
          </a:xfrm>
        </p:grpSpPr>
        <p:sp>
          <p:nvSpPr>
            <p:cNvPr id="70" name="직사각형 69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TextBox 63"/>
            <p:cNvSpPr txBox="1">
              <a:spLocks noChangeArrowheads="1"/>
            </p:cNvSpPr>
            <p:nvPr/>
          </p:nvSpPr>
          <p:spPr bwMode="auto">
            <a:xfrm>
              <a:off x="665108" y="3158391"/>
              <a:ext cx="1218571" cy="23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900" dirty="0" smtClean="0">
                  <a:latin typeface="나눔고딕" pitchFamily="50" charset="-127"/>
                  <a:ea typeface="나눔고딕" pitchFamily="50" charset="-127"/>
                </a:rPr>
                <a:t>문화탐방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6" name="그룹 84"/>
          <p:cNvGrpSpPr/>
          <p:nvPr/>
        </p:nvGrpSpPr>
        <p:grpSpPr>
          <a:xfrm>
            <a:off x="384670" y="2132857"/>
            <a:ext cx="1018978" cy="4068451"/>
            <a:chOff x="508223" y="2985627"/>
            <a:chExt cx="1480046" cy="589425"/>
          </a:xfrm>
        </p:grpSpPr>
        <p:sp>
          <p:nvSpPr>
            <p:cNvPr id="86" name="직사각형 85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TextBox 63"/>
            <p:cNvSpPr txBox="1">
              <a:spLocks noChangeArrowheads="1"/>
            </p:cNvSpPr>
            <p:nvPr/>
          </p:nvSpPr>
          <p:spPr bwMode="auto">
            <a:xfrm>
              <a:off x="508223" y="2985627"/>
              <a:ext cx="1480046" cy="15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문화행사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중구의 문화재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기념비상징물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문화공간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cxnSp>
        <p:nvCxnSpPr>
          <p:cNvPr id="90" name="직선 연결선 89"/>
          <p:cNvCxnSpPr/>
          <p:nvPr/>
        </p:nvCxnSpPr>
        <p:spPr>
          <a:xfrm>
            <a:off x="1475656" y="1808820"/>
            <a:ext cx="3024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직선 연결선 91"/>
          <p:cNvCxnSpPr/>
          <p:nvPr/>
        </p:nvCxnSpPr>
        <p:spPr>
          <a:xfrm>
            <a:off x="1475656" y="2168860"/>
            <a:ext cx="3024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51"/>
          <p:cNvSpPr txBox="1"/>
          <p:nvPr/>
        </p:nvSpPr>
        <p:spPr>
          <a:xfrm>
            <a:off x="5040000" y="1409643"/>
            <a:ext cx="34512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200000"/>
              </a:lnSpc>
            </a:pP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1.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전시시설 건물 이미지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</a:pP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2.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홈페이지 정보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</a:pP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	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이름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,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주소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,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전화번호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,</a:t>
            </a: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홈페이지바로가기연결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,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이용시간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)</a:t>
            </a:r>
          </a:p>
        </p:txBody>
      </p:sp>
      <p:cxnSp>
        <p:nvCxnSpPr>
          <p:cNvPr id="115" name="직선 연결선 114"/>
          <p:cNvCxnSpPr/>
          <p:nvPr/>
        </p:nvCxnSpPr>
        <p:spPr>
          <a:xfrm>
            <a:off x="467544" y="2456892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1403648" y="1592796"/>
            <a:ext cx="16417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홈  </a:t>
            </a:r>
            <a:r>
              <a:rPr lang="en-US" altLang="ko-KR" sz="800" dirty="0" smtClean="0"/>
              <a:t>&gt; </a:t>
            </a:r>
            <a:r>
              <a:rPr lang="ko-KR" altLang="en-US" sz="800" dirty="0" smtClean="0"/>
              <a:t>축제</a:t>
            </a:r>
            <a:r>
              <a:rPr lang="en-US" altLang="ko-KR" sz="800" dirty="0" smtClean="0"/>
              <a:t> &gt; </a:t>
            </a:r>
            <a:r>
              <a:rPr lang="ko-KR" altLang="en-US" sz="800" dirty="0" smtClean="0"/>
              <a:t>문화공간 </a:t>
            </a:r>
            <a:r>
              <a:rPr lang="en-US" altLang="ko-KR" sz="800" dirty="0" smtClean="0"/>
              <a:t>&gt;  </a:t>
            </a:r>
            <a:r>
              <a:rPr lang="ko-KR" altLang="en-US" sz="800" dirty="0" smtClean="0"/>
              <a:t>전시시설</a:t>
            </a:r>
            <a:endParaRPr lang="ko-KR" altLang="en-US" sz="1600" dirty="0"/>
          </a:p>
        </p:txBody>
      </p:sp>
      <p:sp>
        <p:nvSpPr>
          <p:cNvPr id="128" name="TextBox 63"/>
          <p:cNvSpPr txBox="1">
            <a:spLocks noChangeArrowheads="1"/>
          </p:cNvSpPr>
          <p:nvPr/>
        </p:nvSpPr>
        <p:spPr bwMode="auto">
          <a:xfrm>
            <a:off x="1403648" y="1844824"/>
            <a:ext cx="26642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400" b="1" dirty="0" smtClean="0">
                <a:latin typeface="나눔고딕" pitchFamily="50" charset="-127"/>
                <a:ea typeface="나눔고딕" pitchFamily="50" charset="-127"/>
              </a:rPr>
              <a:t>전시시설</a:t>
            </a:r>
            <a:endParaRPr lang="en-US" altLang="ko-KR" sz="1400" b="1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1" name="직사각형 80"/>
          <p:cNvSpPr/>
          <p:nvPr/>
        </p:nvSpPr>
        <p:spPr>
          <a:xfrm>
            <a:off x="4283968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2" name="직사각형 81"/>
          <p:cNvSpPr/>
          <p:nvPr/>
        </p:nvSpPr>
        <p:spPr>
          <a:xfrm>
            <a:off x="2987824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3" name="직사각형 82"/>
          <p:cNvSpPr/>
          <p:nvPr/>
        </p:nvSpPr>
        <p:spPr>
          <a:xfrm>
            <a:off x="3311860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4" name="직사각형 83"/>
          <p:cNvSpPr/>
          <p:nvPr/>
        </p:nvSpPr>
        <p:spPr>
          <a:xfrm>
            <a:off x="3635896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5" name="직사각형 84"/>
          <p:cNvSpPr/>
          <p:nvPr/>
        </p:nvSpPr>
        <p:spPr>
          <a:xfrm>
            <a:off x="3959932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cxnSp>
        <p:nvCxnSpPr>
          <p:cNvPr id="88" name="직선 연결선 87"/>
          <p:cNvCxnSpPr/>
          <p:nvPr/>
        </p:nvCxnSpPr>
        <p:spPr>
          <a:xfrm>
            <a:off x="1475656" y="180882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직선 연결선 90"/>
          <p:cNvCxnSpPr/>
          <p:nvPr/>
        </p:nvCxnSpPr>
        <p:spPr>
          <a:xfrm>
            <a:off x="1475656" y="216886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/>
          <p:cNvCxnSpPr/>
          <p:nvPr/>
        </p:nvCxnSpPr>
        <p:spPr>
          <a:xfrm>
            <a:off x="467544" y="2708920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55"/>
          <p:cNvCxnSpPr/>
          <p:nvPr/>
        </p:nvCxnSpPr>
        <p:spPr>
          <a:xfrm>
            <a:off x="467544" y="2960948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 56"/>
          <p:cNvCxnSpPr/>
          <p:nvPr/>
        </p:nvCxnSpPr>
        <p:spPr>
          <a:xfrm>
            <a:off x="467544" y="591327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직선 연결선 104"/>
          <p:cNvCxnSpPr/>
          <p:nvPr/>
        </p:nvCxnSpPr>
        <p:spPr>
          <a:xfrm>
            <a:off x="1475656" y="5877272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직선 연결선 105"/>
          <p:cNvCxnSpPr/>
          <p:nvPr/>
        </p:nvCxnSpPr>
        <p:spPr>
          <a:xfrm>
            <a:off x="1475656" y="6201308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1439652" y="5949860"/>
            <a:ext cx="6655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만족도조사</a:t>
            </a:r>
            <a:endParaRPr lang="ko-KR" altLang="en-US" sz="800" dirty="0"/>
          </a:p>
        </p:txBody>
      </p:sp>
      <p:sp>
        <p:nvSpPr>
          <p:cNvPr id="51" name="TextBox 18"/>
          <p:cNvSpPr txBox="1">
            <a:spLocks noChangeArrowheads="1"/>
          </p:cNvSpPr>
          <p:nvPr/>
        </p:nvSpPr>
        <p:spPr bwMode="auto">
          <a:xfrm>
            <a:off x="1115616" y="1160748"/>
            <a:ext cx="37084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Nice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중구탐방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	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축제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      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문화탐방      테마갤러리   여행도우미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7544" y="3195263"/>
            <a:ext cx="122413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700" dirty="0" smtClean="0">
                <a:latin typeface="나눔고딕" pitchFamily="50" charset="-127"/>
                <a:ea typeface="나눔고딕" pitchFamily="50" charset="-127"/>
              </a:rPr>
              <a:t>40</a:t>
            </a:r>
            <a:r>
              <a:rPr lang="ko-KR" altLang="en-US" sz="700" dirty="0" smtClean="0">
                <a:latin typeface="나눔고딕" pitchFamily="50" charset="-127"/>
                <a:ea typeface="나눔고딕" pitchFamily="50" charset="-127"/>
              </a:rPr>
              <a:t>계단 </a:t>
            </a:r>
            <a:r>
              <a:rPr lang="ko-KR" altLang="en-US" sz="700" dirty="0" err="1" smtClean="0">
                <a:latin typeface="나눔고딕" pitchFamily="50" charset="-127"/>
                <a:ea typeface="나눔고딕" pitchFamily="50" charset="-127"/>
              </a:rPr>
              <a:t>문화관</a:t>
            </a:r>
            <a:endParaRPr lang="ko-KR" altLang="en-US" sz="700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700" dirty="0" smtClean="0">
                <a:latin typeface="나눔고딕" pitchFamily="50" charset="-127"/>
                <a:ea typeface="나눔고딕" pitchFamily="50" charset="-127"/>
              </a:rPr>
              <a:t>문화시설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700" dirty="0" smtClean="0">
                <a:solidFill>
                  <a:srgbClr val="0066B3"/>
                </a:solidFill>
                <a:latin typeface="나눔고딕" pitchFamily="50" charset="-127"/>
                <a:ea typeface="나눔고딕" pitchFamily="50" charset="-127"/>
              </a:rPr>
              <a:t>전시시설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700" dirty="0" smtClean="0">
                <a:latin typeface="나눔고딕" pitchFamily="50" charset="-127"/>
                <a:ea typeface="나눔고딕" pitchFamily="50" charset="-127"/>
              </a:rPr>
              <a:t>공연시설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700" dirty="0" smtClean="0">
                <a:latin typeface="나눔고딕" pitchFamily="50" charset="-127"/>
                <a:ea typeface="나눔고딕" pitchFamily="50" charset="-127"/>
              </a:rPr>
              <a:t>영화관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700" dirty="0" smtClean="0">
                <a:latin typeface="나눔고딕" pitchFamily="50" charset="-127"/>
                <a:ea typeface="나눔고딕" pitchFamily="50" charset="-127"/>
              </a:rPr>
              <a:t>도서관</a:t>
            </a:r>
            <a:endParaRPr lang="ko-KR" altLang="en-US" sz="1200" dirty="0"/>
          </a:p>
        </p:txBody>
      </p:sp>
      <p:cxnSp>
        <p:nvCxnSpPr>
          <p:cNvPr id="59" name="직선 연결선 58"/>
          <p:cNvCxnSpPr/>
          <p:nvPr/>
        </p:nvCxnSpPr>
        <p:spPr>
          <a:xfrm>
            <a:off x="467544" y="321297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타원 77"/>
          <p:cNvSpPr/>
          <p:nvPr/>
        </p:nvSpPr>
        <p:spPr>
          <a:xfrm>
            <a:off x="1331640" y="2384884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1</a:t>
            </a:r>
            <a:endParaRPr lang="ko-KR" altLang="en-US" sz="1200" dirty="0"/>
          </a:p>
        </p:txBody>
      </p:sp>
      <p:sp>
        <p:nvSpPr>
          <p:cNvPr id="97" name="타원 96"/>
          <p:cNvSpPr/>
          <p:nvPr/>
        </p:nvSpPr>
        <p:spPr>
          <a:xfrm>
            <a:off x="3419872" y="2420888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2</a:t>
            </a:r>
            <a:endParaRPr lang="ko-KR" altLang="en-US" sz="1200" dirty="0"/>
          </a:p>
        </p:txBody>
      </p:sp>
      <p:grpSp>
        <p:nvGrpSpPr>
          <p:cNvPr id="7" name="그룹 52"/>
          <p:cNvGrpSpPr/>
          <p:nvPr/>
        </p:nvGrpSpPr>
        <p:grpSpPr>
          <a:xfrm>
            <a:off x="1475656" y="2456892"/>
            <a:ext cx="1241442" cy="684076"/>
            <a:chOff x="628596" y="2990843"/>
            <a:chExt cx="1241442" cy="584209"/>
          </a:xfrm>
        </p:grpSpPr>
        <p:sp>
          <p:nvSpPr>
            <p:cNvPr id="54" name="직사각형 53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TextBox 63"/>
            <p:cNvSpPr txBox="1">
              <a:spLocks noChangeArrowheads="1"/>
            </p:cNvSpPr>
            <p:nvPr/>
          </p:nvSpPr>
          <p:spPr bwMode="auto">
            <a:xfrm>
              <a:off x="665109" y="3194046"/>
              <a:ext cx="1168415" cy="162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900" smtClean="0">
                  <a:latin typeface="나눔고딕" pitchFamily="50" charset="-127"/>
                  <a:ea typeface="나눔고딕" pitchFamily="50" charset="-127"/>
                </a:rPr>
                <a:t>이미지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cxnSp>
        <p:nvCxnSpPr>
          <p:cNvPr id="62" name="직선 연결선 61"/>
          <p:cNvCxnSpPr/>
          <p:nvPr/>
        </p:nvCxnSpPr>
        <p:spPr>
          <a:xfrm>
            <a:off x="1475656" y="3176972"/>
            <a:ext cx="3024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2771800" y="2384884"/>
            <a:ext cx="176419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 smtClean="0"/>
              <a:t>갤러리</a:t>
            </a:r>
            <a:r>
              <a:rPr lang="en-US" altLang="ko-KR" sz="900" dirty="0" smtClean="0"/>
              <a:t>604</a:t>
            </a:r>
          </a:p>
          <a:p>
            <a:r>
              <a:rPr lang="ko-KR" altLang="en-US" sz="900" dirty="0" smtClean="0"/>
              <a:t>주소</a:t>
            </a:r>
            <a:endParaRPr lang="en-US" altLang="ko-KR" sz="900" dirty="0" smtClean="0"/>
          </a:p>
          <a:p>
            <a:r>
              <a:rPr lang="ko-KR" altLang="en-US" sz="900" dirty="0" smtClean="0"/>
              <a:t>전화번호</a:t>
            </a:r>
            <a:endParaRPr lang="en-US" altLang="ko-KR" sz="900" dirty="0" smtClean="0"/>
          </a:p>
          <a:p>
            <a:r>
              <a:rPr lang="ko-KR" altLang="en-US" sz="900" dirty="0" smtClean="0"/>
              <a:t>홈페이지</a:t>
            </a:r>
            <a:endParaRPr lang="en-US" altLang="ko-KR" sz="900" dirty="0" smtClean="0"/>
          </a:p>
          <a:p>
            <a:r>
              <a:rPr lang="ko-KR" altLang="en-US" sz="900" dirty="0" smtClean="0"/>
              <a:t>이용시간</a:t>
            </a:r>
            <a:endParaRPr lang="ko-KR" altLang="en-US" sz="900" dirty="0"/>
          </a:p>
        </p:txBody>
      </p:sp>
      <p:sp>
        <p:nvSpPr>
          <p:cNvPr id="72" name="TextBox 71"/>
          <p:cNvSpPr txBox="1"/>
          <p:nvPr/>
        </p:nvSpPr>
        <p:spPr>
          <a:xfrm>
            <a:off x="3887924" y="2910136"/>
            <a:ext cx="936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 err="1" smtClean="0"/>
              <a:t>자세히보기</a:t>
            </a:r>
            <a:endParaRPr lang="ko-KR" altLang="en-US" sz="900" dirty="0"/>
          </a:p>
        </p:txBody>
      </p:sp>
      <p:grpSp>
        <p:nvGrpSpPr>
          <p:cNvPr id="8" name="그룹 72"/>
          <p:cNvGrpSpPr/>
          <p:nvPr/>
        </p:nvGrpSpPr>
        <p:grpSpPr>
          <a:xfrm>
            <a:off x="1475656" y="3429000"/>
            <a:ext cx="1241442" cy="684076"/>
            <a:chOff x="628596" y="2990843"/>
            <a:chExt cx="1241442" cy="584209"/>
          </a:xfrm>
        </p:grpSpPr>
        <p:sp>
          <p:nvSpPr>
            <p:cNvPr id="74" name="직사각형 73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TextBox 63"/>
            <p:cNvSpPr txBox="1">
              <a:spLocks noChangeArrowheads="1"/>
            </p:cNvSpPr>
            <p:nvPr/>
          </p:nvSpPr>
          <p:spPr bwMode="auto">
            <a:xfrm>
              <a:off x="665109" y="3194046"/>
              <a:ext cx="1168415" cy="162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900" smtClean="0">
                  <a:latin typeface="나눔고딕" pitchFamily="50" charset="-127"/>
                  <a:ea typeface="나눔고딕" pitchFamily="50" charset="-127"/>
                </a:rPr>
                <a:t>이미지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cxnSp>
        <p:nvCxnSpPr>
          <p:cNvPr id="79" name="직선 연결선 78"/>
          <p:cNvCxnSpPr/>
          <p:nvPr/>
        </p:nvCxnSpPr>
        <p:spPr>
          <a:xfrm>
            <a:off x="1475656" y="4149080"/>
            <a:ext cx="3024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771800" y="3356992"/>
            <a:ext cx="176419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 err="1" smtClean="0"/>
              <a:t>한광갤러리</a:t>
            </a:r>
            <a:endParaRPr lang="en-US" altLang="ko-KR" sz="900" dirty="0" smtClean="0"/>
          </a:p>
          <a:p>
            <a:r>
              <a:rPr lang="ko-KR" altLang="en-US" sz="900" dirty="0" smtClean="0"/>
              <a:t>주소</a:t>
            </a:r>
            <a:endParaRPr lang="en-US" altLang="ko-KR" sz="900" dirty="0" smtClean="0"/>
          </a:p>
          <a:p>
            <a:r>
              <a:rPr lang="ko-KR" altLang="en-US" sz="900" dirty="0" smtClean="0"/>
              <a:t>전화번호</a:t>
            </a:r>
            <a:endParaRPr lang="en-US" altLang="ko-KR" sz="900" dirty="0" smtClean="0"/>
          </a:p>
          <a:p>
            <a:r>
              <a:rPr lang="ko-KR" altLang="en-US" sz="900" dirty="0" smtClean="0"/>
              <a:t>홈페이지</a:t>
            </a:r>
            <a:endParaRPr lang="en-US" altLang="ko-KR" sz="900" dirty="0" smtClean="0"/>
          </a:p>
          <a:p>
            <a:r>
              <a:rPr lang="ko-KR" altLang="en-US" sz="900" dirty="0" smtClean="0"/>
              <a:t>이용시간</a:t>
            </a:r>
            <a:endParaRPr lang="ko-KR" altLang="en-US" sz="900" dirty="0"/>
          </a:p>
        </p:txBody>
      </p:sp>
      <p:sp>
        <p:nvSpPr>
          <p:cNvPr id="89" name="TextBox 88"/>
          <p:cNvSpPr txBox="1"/>
          <p:nvPr/>
        </p:nvSpPr>
        <p:spPr>
          <a:xfrm>
            <a:off x="3887924" y="3882244"/>
            <a:ext cx="936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 err="1" smtClean="0"/>
              <a:t>자세히보기</a:t>
            </a:r>
            <a:endParaRPr lang="ko-KR" altLang="en-US" sz="900" dirty="0"/>
          </a:p>
        </p:txBody>
      </p:sp>
      <p:grpSp>
        <p:nvGrpSpPr>
          <p:cNvPr id="9" name="그룹 100"/>
          <p:cNvGrpSpPr/>
          <p:nvPr/>
        </p:nvGrpSpPr>
        <p:grpSpPr>
          <a:xfrm>
            <a:off x="1475656" y="4473116"/>
            <a:ext cx="1241442" cy="684076"/>
            <a:chOff x="628596" y="2990843"/>
            <a:chExt cx="1241442" cy="584209"/>
          </a:xfrm>
        </p:grpSpPr>
        <p:sp>
          <p:nvSpPr>
            <p:cNvPr id="103" name="직사각형 102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4" name="TextBox 63"/>
            <p:cNvSpPr txBox="1">
              <a:spLocks noChangeArrowheads="1"/>
            </p:cNvSpPr>
            <p:nvPr/>
          </p:nvSpPr>
          <p:spPr bwMode="auto">
            <a:xfrm>
              <a:off x="665109" y="3194046"/>
              <a:ext cx="1168415" cy="162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900" smtClean="0">
                  <a:latin typeface="나눔고딕" pitchFamily="50" charset="-127"/>
                  <a:ea typeface="나눔고딕" pitchFamily="50" charset="-127"/>
                </a:rPr>
                <a:t>이미지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cxnSp>
        <p:nvCxnSpPr>
          <p:cNvPr id="108" name="직선 연결선 107"/>
          <p:cNvCxnSpPr/>
          <p:nvPr/>
        </p:nvCxnSpPr>
        <p:spPr>
          <a:xfrm>
            <a:off x="1475656" y="5193196"/>
            <a:ext cx="3024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2771800" y="4401108"/>
            <a:ext cx="176419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 smtClean="0"/>
              <a:t>미술의거리 </a:t>
            </a:r>
            <a:endParaRPr lang="en-US" altLang="ko-KR" sz="900" dirty="0" smtClean="0"/>
          </a:p>
          <a:p>
            <a:r>
              <a:rPr lang="ko-KR" altLang="en-US" sz="900" dirty="0" smtClean="0"/>
              <a:t>주소</a:t>
            </a:r>
            <a:endParaRPr lang="en-US" altLang="ko-KR" sz="900" dirty="0" smtClean="0"/>
          </a:p>
          <a:p>
            <a:r>
              <a:rPr lang="ko-KR" altLang="en-US" sz="900" dirty="0" smtClean="0"/>
              <a:t>전화번호</a:t>
            </a:r>
            <a:endParaRPr lang="en-US" altLang="ko-KR" sz="900" dirty="0" smtClean="0"/>
          </a:p>
          <a:p>
            <a:r>
              <a:rPr lang="ko-KR" altLang="en-US" sz="900" dirty="0" smtClean="0"/>
              <a:t>홈페이지</a:t>
            </a:r>
            <a:endParaRPr lang="en-US" altLang="ko-KR" sz="900" dirty="0" smtClean="0"/>
          </a:p>
          <a:p>
            <a:r>
              <a:rPr lang="ko-KR" altLang="en-US" sz="900" dirty="0" smtClean="0"/>
              <a:t>이용시간</a:t>
            </a:r>
            <a:endParaRPr lang="ko-KR" altLang="en-US" sz="900" dirty="0"/>
          </a:p>
        </p:txBody>
      </p:sp>
      <p:sp>
        <p:nvSpPr>
          <p:cNvPr id="110" name="TextBox 109"/>
          <p:cNvSpPr txBox="1"/>
          <p:nvPr/>
        </p:nvSpPr>
        <p:spPr>
          <a:xfrm>
            <a:off x="3887924" y="4926360"/>
            <a:ext cx="936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 err="1" smtClean="0"/>
              <a:t>자세히보기</a:t>
            </a:r>
            <a:endParaRPr lang="ko-KR" altLang="en-US" sz="900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44"/>
          <p:cNvGrpSpPr/>
          <p:nvPr/>
        </p:nvGrpSpPr>
        <p:grpSpPr>
          <a:xfrm>
            <a:off x="5040052" y="1008000"/>
            <a:ext cx="3695957" cy="770975"/>
            <a:chOff x="4937130" y="2662227"/>
            <a:chExt cx="3906891" cy="770975"/>
          </a:xfrm>
        </p:grpSpPr>
        <p:sp>
          <p:nvSpPr>
            <p:cNvPr id="18" name="직사각형 17"/>
            <p:cNvSpPr/>
            <p:nvPr/>
          </p:nvSpPr>
          <p:spPr>
            <a:xfrm>
              <a:off x="4955388" y="2662227"/>
              <a:ext cx="1576214" cy="302390"/>
            </a:xfrm>
            <a:prstGeom prst="rect">
              <a:avLst/>
            </a:prstGeom>
            <a:solidFill>
              <a:srgbClr val="0066B3"/>
            </a:solidFill>
            <a:ln>
              <a:noFill/>
            </a:ln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서브 페이지 </a:t>
              </a:r>
              <a:r>
                <a:rPr lang="en-US" altLang="ko-KR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/ </a:t>
              </a: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화면설명</a:t>
              </a:r>
              <a:endParaRPr lang="ko-KR" altLang="en-US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TextBox 51"/>
            <p:cNvSpPr txBox="1"/>
            <p:nvPr/>
          </p:nvSpPr>
          <p:spPr>
            <a:xfrm>
              <a:off x="4937130" y="3063870"/>
              <a:ext cx="3906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200000"/>
                </a:lnSpc>
              </a:pP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3" name="제목 22"/>
          <p:cNvSpPr>
            <a:spLocks noGrp="1"/>
          </p:cNvSpPr>
          <p:nvPr>
            <p:ph type="title"/>
          </p:nvPr>
        </p:nvSpPr>
        <p:spPr>
          <a:xfrm>
            <a:off x="226951" y="124289"/>
            <a:ext cx="2076797" cy="584775"/>
          </a:xfrm>
        </p:spPr>
        <p:txBody>
          <a:bodyPr/>
          <a:lstStyle/>
          <a:p>
            <a:r>
              <a:rPr lang="ko-KR" altLang="en-US" smtClean="0"/>
              <a:t>서브구조도</a:t>
            </a:r>
            <a:endParaRPr lang="ko-KR" altLang="en-US"/>
          </a:p>
        </p:txBody>
      </p:sp>
      <p:grpSp>
        <p:nvGrpSpPr>
          <p:cNvPr id="3" name="그룹 28"/>
          <p:cNvGrpSpPr/>
          <p:nvPr/>
        </p:nvGrpSpPr>
        <p:grpSpPr>
          <a:xfrm>
            <a:off x="359532" y="728700"/>
            <a:ext cx="4514347" cy="5940659"/>
            <a:chOff x="327423" y="982629"/>
            <a:chExt cx="4514347" cy="5038794"/>
          </a:xfrm>
        </p:grpSpPr>
        <p:sp>
          <p:nvSpPr>
            <p:cNvPr id="31" name="직사각형 30"/>
            <p:cNvSpPr/>
            <p:nvPr/>
          </p:nvSpPr>
          <p:spPr>
            <a:xfrm>
              <a:off x="329055" y="982629"/>
              <a:ext cx="4512715" cy="503879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ko-KR" altLang="en-US" sz="1000" smtClean="0"/>
                <a:t>ㄷ</a:t>
              </a:r>
              <a:endParaRPr lang="ko-KR" altLang="en-US" sz="1000" dirty="0"/>
            </a:p>
          </p:txBody>
        </p:sp>
        <p:grpSp>
          <p:nvGrpSpPr>
            <p:cNvPr id="4" name="그룹 43"/>
            <p:cNvGrpSpPr/>
            <p:nvPr/>
          </p:nvGrpSpPr>
          <p:grpSpPr>
            <a:xfrm>
              <a:off x="327423" y="1268760"/>
              <a:ext cx="4514347" cy="4460559"/>
              <a:chOff x="327423" y="1268760"/>
              <a:chExt cx="4514347" cy="4460559"/>
            </a:xfrm>
          </p:grpSpPr>
          <p:cxnSp>
            <p:nvCxnSpPr>
              <p:cNvPr id="33" name="직선 연결선 32"/>
              <p:cNvCxnSpPr/>
              <p:nvPr/>
            </p:nvCxnSpPr>
            <p:spPr>
              <a:xfrm>
                <a:off x="327423" y="1268760"/>
                <a:ext cx="449999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직선 연결선 33"/>
              <p:cNvCxnSpPr/>
              <p:nvPr/>
            </p:nvCxnSpPr>
            <p:spPr>
              <a:xfrm>
                <a:off x="327423" y="5729319"/>
                <a:ext cx="45143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TextBox 17"/>
          <p:cNvSpPr txBox="1">
            <a:spLocks noChangeArrowheads="1"/>
          </p:cNvSpPr>
          <p:nvPr/>
        </p:nvSpPr>
        <p:spPr bwMode="auto">
          <a:xfrm>
            <a:off x="323528" y="1160748"/>
            <a:ext cx="483349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b="1" dirty="0">
                <a:latin typeface="나눔고딕" pitchFamily="50" charset="-127"/>
                <a:ea typeface="나눔고딕" pitchFamily="50" charset="-127"/>
              </a:rPr>
              <a:t>로고</a:t>
            </a:r>
          </a:p>
        </p:txBody>
      </p:sp>
      <p:sp>
        <p:nvSpPr>
          <p:cNvPr id="40" name="TextBox 27"/>
          <p:cNvSpPr txBox="1">
            <a:spLocks noChangeArrowheads="1"/>
          </p:cNvSpPr>
          <p:nvPr/>
        </p:nvSpPr>
        <p:spPr bwMode="auto">
          <a:xfrm>
            <a:off x="2123728" y="6381328"/>
            <a:ext cx="865700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>
                <a:latin typeface="나눔고딕" pitchFamily="50" charset="-127"/>
                <a:ea typeface="나눔고딕" pitchFamily="50" charset="-127"/>
              </a:rPr>
              <a:t>Copyright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64" name="직선 연결선 63"/>
          <p:cNvCxnSpPr/>
          <p:nvPr/>
        </p:nvCxnSpPr>
        <p:spPr>
          <a:xfrm>
            <a:off x="360033" y="1484784"/>
            <a:ext cx="44999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391980" y="800708"/>
            <a:ext cx="425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검색</a:t>
            </a:r>
            <a:endParaRPr lang="ko-KR" altLang="en-US" sz="1000" dirty="0"/>
          </a:p>
        </p:txBody>
      </p:sp>
      <p:grpSp>
        <p:nvGrpSpPr>
          <p:cNvPr id="5" name="그룹 68"/>
          <p:cNvGrpSpPr/>
          <p:nvPr/>
        </p:nvGrpSpPr>
        <p:grpSpPr>
          <a:xfrm>
            <a:off x="467544" y="1592796"/>
            <a:ext cx="864096" cy="576064"/>
            <a:chOff x="628596" y="2990843"/>
            <a:chExt cx="1255083" cy="584209"/>
          </a:xfrm>
        </p:grpSpPr>
        <p:sp>
          <p:nvSpPr>
            <p:cNvPr id="70" name="직사각형 69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TextBox 63"/>
            <p:cNvSpPr txBox="1">
              <a:spLocks noChangeArrowheads="1"/>
            </p:cNvSpPr>
            <p:nvPr/>
          </p:nvSpPr>
          <p:spPr bwMode="auto">
            <a:xfrm>
              <a:off x="665108" y="3158391"/>
              <a:ext cx="1218571" cy="23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900" dirty="0" smtClean="0">
                  <a:latin typeface="나눔고딕" pitchFamily="50" charset="-127"/>
                  <a:ea typeface="나눔고딕" pitchFamily="50" charset="-127"/>
                </a:rPr>
                <a:t>문화탐방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6" name="그룹 84"/>
          <p:cNvGrpSpPr/>
          <p:nvPr/>
        </p:nvGrpSpPr>
        <p:grpSpPr>
          <a:xfrm>
            <a:off x="384670" y="2132857"/>
            <a:ext cx="1018978" cy="4068451"/>
            <a:chOff x="508223" y="2985627"/>
            <a:chExt cx="1480046" cy="589425"/>
          </a:xfrm>
        </p:grpSpPr>
        <p:sp>
          <p:nvSpPr>
            <p:cNvPr id="86" name="직사각형 85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TextBox 63"/>
            <p:cNvSpPr txBox="1">
              <a:spLocks noChangeArrowheads="1"/>
            </p:cNvSpPr>
            <p:nvPr/>
          </p:nvSpPr>
          <p:spPr bwMode="auto">
            <a:xfrm>
              <a:off x="508223" y="2985627"/>
              <a:ext cx="1480046" cy="15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문화행사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중구의 문화재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기념비상징물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문화공간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cxnSp>
        <p:nvCxnSpPr>
          <p:cNvPr id="90" name="직선 연결선 89"/>
          <p:cNvCxnSpPr/>
          <p:nvPr/>
        </p:nvCxnSpPr>
        <p:spPr>
          <a:xfrm>
            <a:off x="1475656" y="1808820"/>
            <a:ext cx="3024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직선 연결선 91"/>
          <p:cNvCxnSpPr/>
          <p:nvPr/>
        </p:nvCxnSpPr>
        <p:spPr>
          <a:xfrm>
            <a:off x="1475656" y="2168860"/>
            <a:ext cx="3024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51"/>
          <p:cNvSpPr txBox="1"/>
          <p:nvPr/>
        </p:nvSpPr>
        <p:spPr>
          <a:xfrm>
            <a:off x="5040000" y="1409643"/>
            <a:ext cx="34512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200000"/>
              </a:lnSpc>
            </a:pP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1.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전시시설 이미지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</a:pP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2.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홈페이지 정보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이름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,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주소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,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전화번호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,</a:t>
            </a: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홈페이지바로가기연결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,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이용시간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)</a:t>
            </a:r>
          </a:p>
          <a:p>
            <a:pPr marL="228600" indent="-228600">
              <a:lnSpc>
                <a:spcPct val="200000"/>
              </a:lnSpc>
            </a:pP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4. </a:t>
            </a: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찾아오시는길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-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교통편 안내사항 정보소개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</a:pP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3.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상세소개 입력 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공간소개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)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115" name="직선 연결선 114"/>
          <p:cNvCxnSpPr/>
          <p:nvPr/>
        </p:nvCxnSpPr>
        <p:spPr>
          <a:xfrm>
            <a:off x="467544" y="2456892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1403648" y="1592796"/>
            <a:ext cx="16417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홈  </a:t>
            </a:r>
            <a:r>
              <a:rPr lang="en-US" altLang="ko-KR" sz="800" dirty="0" smtClean="0"/>
              <a:t>&gt; </a:t>
            </a:r>
            <a:r>
              <a:rPr lang="ko-KR" altLang="en-US" sz="800" dirty="0" smtClean="0"/>
              <a:t>축제</a:t>
            </a:r>
            <a:r>
              <a:rPr lang="en-US" altLang="ko-KR" sz="800" dirty="0" smtClean="0"/>
              <a:t> &gt; </a:t>
            </a:r>
            <a:r>
              <a:rPr lang="ko-KR" altLang="en-US" sz="800" dirty="0" smtClean="0"/>
              <a:t>문화공간 </a:t>
            </a:r>
            <a:r>
              <a:rPr lang="en-US" altLang="ko-KR" sz="800" dirty="0" smtClean="0"/>
              <a:t>&gt;  </a:t>
            </a:r>
            <a:r>
              <a:rPr lang="ko-KR" altLang="en-US" sz="800" dirty="0" smtClean="0"/>
              <a:t>문화시설</a:t>
            </a:r>
            <a:endParaRPr lang="ko-KR" altLang="en-US" sz="1600" dirty="0"/>
          </a:p>
        </p:txBody>
      </p:sp>
      <p:sp>
        <p:nvSpPr>
          <p:cNvPr id="128" name="TextBox 63"/>
          <p:cNvSpPr txBox="1">
            <a:spLocks noChangeArrowheads="1"/>
          </p:cNvSpPr>
          <p:nvPr/>
        </p:nvSpPr>
        <p:spPr bwMode="auto">
          <a:xfrm>
            <a:off x="1403648" y="1844824"/>
            <a:ext cx="26642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400" b="1" dirty="0" smtClean="0">
                <a:latin typeface="나눔고딕" pitchFamily="50" charset="-127"/>
                <a:ea typeface="나눔고딕" pitchFamily="50" charset="-127"/>
              </a:rPr>
              <a:t>갤러리</a:t>
            </a:r>
            <a:r>
              <a:rPr lang="en-US" altLang="ko-KR" sz="1400" b="1" dirty="0" smtClean="0">
                <a:latin typeface="나눔고딕" pitchFamily="50" charset="-127"/>
                <a:ea typeface="나눔고딕" pitchFamily="50" charset="-127"/>
              </a:rPr>
              <a:t>604</a:t>
            </a:r>
          </a:p>
        </p:txBody>
      </p:sp>
      <p:sp>
        <p:nvSpPr>
          <p:cNvPr id="81" name="직사각형 80"/>
          <p:cNvSpPr/>
          <p:nvPr/>
        </p:nvSpPr>
        <p:spPr>
          <a:xfrm>
            <a:off x="4283968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2" name="직사각형 81"/>
          <p:cNvSpPr/>
          <p:nvPr/>
        </p:nvSpPr>
        <p:spPr>
          <a:xfrm>
            <a:off x="2987824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3" name="직사각형 82"/>
          <p:cNvSpPr/>
          <p:nvPr/>
        </p:nvSpPr>
        <p:spPr>
          <a:xfrm>
            <a:off x="3311860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4" name="직사각형 83"/>
          <p:cNvSpPr/>
          <p:nvPr/>
        </p:nvSpPr>
        <p:spPr>
          <a:xfrm>
            <a:off x="3635896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5" name="직사각형 84"/>
          <p:cNvSpPr/>
          <p:nvPr/>
        </p:nvSpPr>
        <p:spPr>
          <a:xfrm>
            <a:off x="3959932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cxnSp>
        <p:nvCxnSpPr>
          <p:cNvPr id="88" name="직선 연결선 87"/>
          <p:cNvCxnSpPr/>
          <p:nvPr/>
        </p:nvCxnSpPr>
        <p:spPr>
          <a:xfrm>
            <a:off x="1475656" y="180882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직선 연결선 90"/>
          <p:cNvCxnSpPr/>
          <p:nvPr/>
        </p:nvCxnSpPr>
        <p:spPr>
          <a:xfrm>
            <a:off x="1475656" y="216886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/>
          <p:cNvCxnSpPr/>
          <p:nvPr/>
        </p:nvCxnSpPr>
        <p:spPr>
          <a:xfrm>
            <a:off x="467544" y="2708920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55"/>
          <p:cNvCxnSpPr/>
          <p:nvPr/>
        </p:nvCxnSpPr>
        <p:spPr>
          <a:xfrm>
            <a:off x="467544" y="2960948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 56"/>
          <p:cNvCxnSpPr/>
          <p:nvPr/>
        </p:nvCxnSpPr>
        <p:spPr>
          <a:xfrm>
            <a:off x="467544" y="591327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직선 연결선 104"/>
          <p:cNvCxnSpPr/>
          <p:nvPr/>
        </p:nvCxnSpPr>
        <p:spPr>
          <a:xfrm>
            <a:off x="1475656" y="5877272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직선 연결선 105"/>
          <p:cNvCxnSpPr/>
          <p:nvPr/>
        </p:nvCxnSpPr>
        <p:spPr>
          <a:xfrm>
            <a:off x="1475656" y="6201308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1439652" y="5949860"/>
            <a:ext cx="6655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만족도조사</a:t>
            </a:r>
            <a:endParaRPr lang="ko-KR" altLang="en-US" sz="800" dirty="0"/>
          </a:p>
        </p:txBody>
      </p:sp>
      <p:sp>
        <p:nvSpPr>
          <p:cNvPr id="51" name="TextBox 18"/>
          <p:cNvSpPr txBox="1">
            <a:spLocks noChangeArrowheads="1"/>
          </p:cNvSpPr>
          <p:nvPr/>
        </p:nvSpPr>
        <p:spPr bwMode="auto">
          <a:xfrm>
            <a:off x="1115616" y="1160748"/>
            <a:ext cx="37084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Nice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중구탐방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	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축제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      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문화탐방      테마갤러리   여행도우미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7544" y="3195263"/>
            <a:ext cx="122413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700" dirty="0" smtClean="0">
                <a:latin typeface="나눔고딕" pitchFamily="50" charset="-127"/>
                <a:ea typeface="나눔고딕" pitchFamily="50" charset="-127"/>
              </a:rPr>
              <a:t>40</a:t>
            </a:r>
            <a:r>
              <a:rPr lang="ko-KR" altLang="en-US" sz="700" dirty="0" smtClean="0">
                <a:latin typeface="나눔고딕" pitchFamily="50" charset="-127"/>
                <a:ea typeface="나눔고딕" pitchFamily="50" charset="-127"/>
              </a:rPr>
              <a:t>계단 </a:t>
            </a:r>
            <a:r>
              <a:rPr lang="ko-KR" altLang="en-US" sz="700" dirty="0" err="1" smtClean="0">
                <a:latin typeface="나눔고딕" pitchFamily="50" charset="-127"/>
                <a:ea typeface="나눔고딕" pitchFamily="50" charset="-127"/>
              </a:rPr>
              <a:t>문화관</a:t>
            </a:r>
            <a:endParaRPr lang="ko-KR" altLang="en-US" sz="700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700" dirty="0" smtClean="0">
                <a:latin typeface="나눔고딕" pitchFamily="50" charset="-127"/>
                <a:ea typeface="나눔고딕" pitchFamily="50" charset="-127"/>
              </a:rPr>
              <a:t>문화시설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700" dirty="0" smtClean="0">
                <a:solidFill>
                  <a:srgbClr val="0066B3"/>
                </a:solidFill>
                <a:latin typeface="나눔고딕" pitchFamily="50" charset="-127"/>
                <a:ea typeface="나눔고딕" pitchFamily="50" charset="-127"/>
              </a:rPr>
              <a:t>전시시설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700" dirty="0" smtClean="0">
                <a:latin typeface="나눔고딕" pitchFamily="50" charset="-127"/>
                <a:ea typeface="나눔고딕" pitchFamily="50" charset="-127"/>
              </a:rPr>
              <a:t>공연시설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700" dirty="0" smtClean="0">
                <a:latin typeface="나눔고딕" pitchFamily="50" charset="-127"/>
                <a:ea typeface="나눔고딕" pitchFamily="50" charset="-127"/>
              </a:rPr>
              <a:t>영화관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700" dirty="0" smtClean="0">
                <a:latin typeface="나눔고딕" pitchFamily="50" charset="-127"/>
                <a:ea typeface="나눔고딕" pitchFamily="50" charset="-127"/>
              </a:rPr>
              <a:t>도서관</a:t>
            </a:r>
            <a:endParaRPr lang="ko-KR" altLang="en-US" sz="1200" dirty="0"/>
          </a:p>
        </p:txBody>
      </p:sp>
      <p:cxnSp>
        <p:nvCxnSpPr>
          <p:cNvPr id="59" name="직선 연결선 58"/>
          <p:cNvCxnSpPr/>
          <p:nvPr/>
        </p:nvCxnSpPr>
        <p:spPr>
          <a:xfrm>
            <a:off x="467544" y="321297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직사각형 59"/>
          <p:cNvSpPr/>
          <p:nvPr/>
        </p:nvSpPr>
        <p:spPr>
          <a:xfrm>
            <a:off x="1475656" y="2276872"/>
            <a:ext cx="2160240" cy="144016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chemeClr val="tx1"/>
                </a:solidFill>
              </a:rPr>
              <a:t>이미지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cxnSp>
        <p:nvCxnSpPr>
          <p:cNvPr id="63" name="직선 연결선 62"/>
          <p:cNvCxnSpPr/>
          <p:nvPr/>
        </p:nvCxnSpPr>
        <p:spPr>
          <a:xfrm>
            <a:off x="1475656" y="4725144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367644" y="4725144"/>
            <a:ext cx="7008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○● 위치</a:t>
            </a:r>
            <a:endParaRPr lang="ko-KR" altLang="en-US" sz="1000" dirty="0"/>
          </a:p>
        </p:txBody>
      </p:sp>
      <p:sp>
        <p:nvSpPr>
          <p:cNvPr id="75" name="직사각형 74"/>
          <p:cNvSpPr/>
          <p:nvPr/>
        </p:nvSpPr>
        <p:spPr>
          <a:xfrm>
            <a:off x="1475656" y="4977172"/>
            <a:ext cx="3204356" cy="792088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chemeClr val="tx1"/>
                </a:solidFill>
              </a:rPr>
              <a:t>지도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403648" y="3789040"/>
            <a:ext cx="76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상세소개</a:t>
            </a:r>
            <a:endParaRPr lang="en-US" altLang="ko-KR" sz="800" dirty="0" smtClean="0"/>
          </a:p>
          <a:p>
            <a:endParaRPr lang="en-US" altLang="ko-KR" sz="800" dirty="0" smtClean="0"/>
          </a:p>
          <a:p>
            <a:r>
              <a:rPr lang="ko-KR" altLang="en-US" sz="800" dirty="0" err="1" smtClean="0"/>
              <a:t>찾아오시는길</a:t>
            </a:r>
            <a:endParaRPr lang="ko-KR" altLang="en-US" sz="800" dirty="0"/>
          </a:p>
        </p:txBody>
      </p:sp>
      <p:sp>
        <p:nvSpPr>
          <p:cNvPr id="78" name="타원 77"/>
          <p:cNvSpPr/>
          <p:nvPr/>
        </p:nvSpPr>
        <p:spPr>
          <a:xfrm>
            <a:off x="1367644" y="2204864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1</a:t>
            </a:r>
            <a:endParaRPr lang="ko-KR" altLang="en-US" sz="1200" dirty="0"/>
          </a:p>
        </p:txBody>
      </p:sp>
      <p:sp>
        <p:nvSpPr>
          <p:cNvPr id="99" name="타원 98"/>
          <p:cNvSpPr/>
          <p:nvPr/>
        </p:nvSpPr>
        <p:spPr>
          <a:xfrm>
            <a:off x="1403648" y="4977172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5</a:t>
            </a:r>
            <a:endParaRPr lang="ko-KR" altLang="en-US" sz="1200" dirty="0"/>
          </a:p>
        </p:txBody>
      </p:sp>
      <p:sp>
        <p:nvSpPr>
          <p:cNvPr id="67" name="직사각형 66"/>
          <p:cNvSpPr/>
          <p:nvPr/>
        </p:nvSpPr>
        <p:spPr>
          <a:xfrm>
            <a:off x="3635896" y="2276872"/>
            <a:ext cx="1008112" cy="144016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 smtClean="0">
                <a:solidFill>
                  <a:schemeClr val="tx1"/>
                </a:solidFill>
              </a:rPr>
              <a:t>시설이름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r>
              <a:rPr lang="ko-KR" altLang="en-US" sz="1000" dirty="0" smtClean="0">
                <a:solidFill>
                  <a:schemeClr val="tx1"/>
                </a:solidFill>
              </a:rPr>
              <a:t>주소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r>
              <a:rPr lang="ko-KR" altLang="en-US" sz="1000" dirty="0" smtClean="0">
                <a:solidFill>
                  <a:schemeClr val="tx1"/>
                </a:solidFill>
              </a:rPr>
              <a:t>전화번호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r>
              <a:rPr lang="ko-KR" altLang="en-US" sz="1000" dirty="0" smtClean="0">
                <a:solidFill>
                  <a:schemeClr val="tx1"/>
                </a:solidFill>
              </a:rPr>
              <a:t>홈페이지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r>
              <a:rPr lang="ko-KR" altLang="en-US" sz="1000" dirty="0" smtClean="0">
                <a:solidFill>
                  <a:schemeClr val="tx1"/>
                </a:solidFill>
              </a:rPr>
              <a:t>이용시간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97" name="타원 96"/>
          <p:cNvSpPr/>
          <p:nvPr/>
        </p:nvSpPr>
        <p:spPr>
          <a:xfrm>
            <a:off x="3527884" y="2492896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2</a:t>
            </a:r>
            <a:endParaRPr lang="ko-KR" altLang="en-US" sz="1200" dirty="0"/>
          </a:p>
        </p:txBody>
      </p:sp>
      <p:sp>
        <p:nvSpPr>
          <p:cNvPr id="68" name="타원 67"/>
          <p:cNvSpPr/>
          <p:nvPr/>
        </p:nvSpPr>
        <p:spPr>
          <a:xfrm>
            <a:off x="1943708" y="3753036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3</a:t>
            </a:r>
            <a:endParaRPr lang="ko-KR" altLang="en-US" sz="1200" dirty="0"/>
          </a:p>
        </p:txBody>
      </p:sp>
      <p:sp>
        <p:nvSpPr>
          <p:cNvPr id="53" name="타원 52"/>
          <p:cNvSpPr/>
          <p:nvPr/>
        </p:nvSpPr>
        <p:spPr>
          <a:xfrm>
            <a:off x="2159732" y="4041068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4</a:t>
            </a:r>
            <a:endParaRPr lang="ko-KR" altLang="en-US" sz="1200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44"/>
          <p:cNvGrpSpPr/>
          <p:nvPr/>
        </p:nvGrpSpPr>
        <p:grpSpPr>
          <a:xfrm>
            <a:off x="5040052" y="1008000"/>
            <a:ext cx="3695957" cy="770975"/>
            <a:chOff x="4937130" y="2662227"/>
            <a:chExt cx="3906891" cy="770975"/>
          </a:xfrm>
        </p:grpSpPr>
        <p:sp>
          <p:nvSpPr>
            <p:cNvPr id="18" name="직사각형 17"/>
            <p:cNvSpPr/>
            <p:nvPr/>
          </p:nvSpPr>
          <p:spPr>
            <a:xfrm>
              <a:off x="4955388" y="2662227"/>
              <a:ext cx="1576214" cy="302390"/>
            </a:xfrm>
            <a:prstGeom prst="rect">
              <a:avLst/>
            </a:prstGeom>
            <a:solidFill>
              <a:srgbClr val="0066B3"/>
            </a:solidFill>
            <a:ln>
              <a:noFill/>
            </a:ln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서브 페이지 </a:t>
              </a:r>
              <a:r>
                <a:rPr lang="en-US" altLang="ko-KR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/ </a:t>
              </a: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화면설명</a:t>
              </a:r>
              <a:endParaRPr lang="ko-KR" altLang="en-US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TextBox 51"/>
            <p:cNvSpPr txBox="1"/>
            <p:nvPr/>
          </p:nvSpPr>
          <p:spPr>
            <a:xfrm>
              <a:off x="4937130" y="3063870"/>
              <a:ext cx="3906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200000"/>
                </a:lnSpc>
              </a:pP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3" name="제목 22"/>
          <p:cNvSpPr>
            <a:spLocks noGrp="1"/>
          </p:cNvSpPr>
          <p:nvPr>
            <p:ph type="title"/>
          </p:nvPr>
        </p:nvSpPr>
        <p:spPr>
          <a:xfrm>
            <a:off x="226951" y="124289"/>
            <a:ext cx="2076797" cy="584775"/>
          </a:xfrm>
        </p:spPr>
        <p:txBody>
          <a:bodyPr/>
          <a:lstStyle/>
          <a:p>
            <a:r>
              <a:rPr lang="ko-KR" altLang="en-US" smtClean="0"/>
              <a:t>서브구조도</a:t>
            </a:r>
            <a:endParaRPr lang="ko-KR" altLang="en-US"/>
          </a:p>
        </p:txBody>
      </p:sp>
      <p:grpSp>
        <p:nvGrpSpPr>
          <p:cNvPr id="3" name="그룹 28"/>
          <p:cNvGrpSpPr/>
          <p:nvPr/>
        </p:nvGrpSpPr>
        <p:grpSpPr>
          <a:xfrm>
            <a:off x="359532" y="728700"/>
            <a:ext cx="4514347" cy="5940659"/>
            <a:chOff x="327423" y="982629"/>
            <a:chExt cx="4514347" cy="5038794"/>
          </a:xfrm>
        </p:grpSpPr>
        <p:sp>
          <p:nvSpPr>
            <p:cNvPr id="31" name="직사각형 30"/>
            <p:cNvSpPr/>
            <p:nvPr/>
          </p:nvSpPr>
          <p:spPr>
            <a:xfrm>
              <a:off x="329055" y="982629"/>
              <a:ext cx="4512715" cy="503879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ko-KR" altLang="en-US" sz="1000" smtClean="0"/>
                <a:t>ㄷ</a:t>
              </a:r>
              <a:endParaRPr lang="ko-KR" altLang="en-US" sz="1000" dirty="0"/>
            </a:p>
          </p:txBody>
        </p:sp>
        <p:grpSp>
          <p:nvGrpSpPr>
            <p:cNvPr id="4" name="그룹 43"/>
            <p:cNvGrpSpPr/>
            <p:nvPr/>
          </p:nvGrpSpPr>
          <p:grpSpPr>
            <a:xfrm>
              <a:off x="327423" y="1268760"/>
              <a:ext cx="4514347" cy="4460559"/>
              <a:chOff x="327423" y="1268760"/>
              <a:chExt cx="4514347" cy="4460559"/>
            </a:xfrm>
          </p:grpSpPr>
          <p:cxnSp>
            <p:nvCxnSpPr>
              <p:cNvPr id="33" name="직선 연결선 32"/>
              <p:cNvCxnSpPr/>
              <p:nvPr/>
            </p:nvCxnSpPr>
            <p:spPr>
              <a:xfrm>
                <a:off x="327423" y="1268760"/>
                <a:ext cx="449999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직선 연결선 33"/>
              <p:cNvCxnSpPr/>
              <p:nvPr/>
            </p:nvCxnSpPr>
            <p:spPr>
              <a:xfrm>
                <a:off x="327423" y="5729319"/>
                <a:ext cx="45143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TextBox 17"/>
          <p:cNvSpPr txBox="1">
            <a:spLocks noChangeArrowheads="1"/>
          </p:cNvSpPr>
          <p:nvPr/>
        </p:nvSpPr>
        <p:spPr bwMode="auto">
          <a:xfrm>
            <a:off x="323528" y="1160748"/>
            <a:ext cx="483349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b="1" dirty="0">
                <a:latin typeface="나눔고딕" pitchFamily="50" charset="-127"/>
                <a:ea typeface="나눔고딕" pitchFamily="50" charset="-127"/>
              </a:rPr>
              <a:t>로고</a:t>
            </a:r>
          </a:p>
        </p:txBody>
      </p:sp>
      <p:sp>
        <p:nvSpPr>
          <p:cNvPr id="40" name="TextBox 27"/>
          <p:cNvSpPr txBox="1">
            <a:spLocks noChangeArrowheads="1"/>
          </p:cNvSpPr>
          <p:nvPr/>
        </p:nvSpPr>
        <p:spPr bwMode="auto">
          <a:xfrm>
            <a:off x="2123728" y="6381328"/>
            <a:ext cx="865700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>
                <a:latin typeface="나눔고딕" pitchFamily="50" charset="-127"/>
                <a:ea typeface="나눔고딕" pitchFamily="50" charset="-127"/>
              </a:rPr>
              <a:t>Copyright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64" name="직선 연결선 63"/>
          <p:cNvCxnSpPr/>
          <p:nvPr/>
        </p:nvCxnSpPr>
        <p:spPr>
          <a:xfrm>
            <a:off x="360033" y="1484784"/>
            <a:ext cx="44999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391980" y="800708"/>
            <a:ext cx="425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검색</a:t>
            </a:r>
            <a:endParaRPr lang="ko-KR" altLang="en-US" sz="1000" dirty="0"/>
          </a:p>
        </p:txBody>
      </p:sp>
      <p:grpSp>
        <p:nvGrpSpPr>
          <p:cNvPr id="5" name="그룹 68"/>
          <p:cNvGrpSpPr/>
          <p:nvPr/>
        </p:nvGrpSpPr>
        <p:grpSpPr>
          <a:xfrm>
            <a:off x="467544" y="1592796"/>
            <a:ext cx="864096" cy="576064"/>
            <a:chOff x="628596" y="2990843"/>
            <a:chExt cx="1255083" cy="584209"/>
          </a:xfrm>
        </p:grpSpPr>
        <p:sp>
          <p:nvSpPr>
            <p:cNvPr id="70" name="직사각형 69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TextBox 63"/>
            <p:cNvSpPr txBox="1">
              <a:spLocks noChangeArrowheads="1"/>
            </p:cNvSpPr>
            <p:nvPr/>
          </p:nvSpPr>
          <p:spPr bwMode="auto">
            <a:xfrm>
              <a:off x="665108" y="3158391"/>
              <a:ext cx="1218571" cy="23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900" dirty="0" smtClean="0">
                  <a:latin typeface="나눔고딕" pitchFamily="50" charset="-127"/>
                  <a:ea typeface="나눔고딕" pitchFamily="50" charset="-127"/>
                </a:rPr>
                <a:t>문화탐방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6" name="그룹 84"/>
          <p:cNvGrpSpPr/>
          <p:nvPr/>
        </p:nvGrpSpPr>
        <p:grpSpPr>
          <a:xfrm>
            <a:off x="384670" y="2132857"/>
            <a:ext cx="1018978" cy="4068451"/>
            <a:chOff x="508223" y="2985627"/>
            <a:chExt cx="1480046" cy="589425"/>
          </a:xfrm>
        </p:grpSpPr>
        <p:sp>
          <p:nvSpPr>
            <p:cNvPr id="86" name="직사각형 85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TextBox 63"/>
            <p:cNvSpPr txBox="1">
              <a:spLocks noChangeArrowheads="1"/>
            </p:cNvSpPr>
            <p:nvPr/>
          </p:nvSpPr>
          <p:spPr bwMode="auto">
            <a:xfrm>
              <a:off x="508223" y="2985627"/>
              <a:ext cx="1480046" cy="15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문화행사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중구의 문화재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기념비상징물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문화공간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cxnSp>
        <p:nvCxnSpPr>
          <p:cNvPr id="90" name="직선 연결선 89"/>
          <p:cNvCxnSpPr/>
          <p:nvPr/>
        </p:nvCxnSpPr>
        <p:spPr>
          <a:xfrm>
            <a:off x="1475656" y="1808820"/>
            <a:ext cx="3024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직선 연결선 91"/>
          <p:cNvCxnSpPr/>
          <p:nvPr/>
        </p:nvCxnSpPr>
        <p:spPr>
          <a:xfrm>
            <a:off x="1475656" y="2168860"/>
            <a:ext cx="3024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51"/>
          <p:cNvSpPr txBox="1"/>
          <p:nvPr/>
        </p:nvSpPr>
        <p:spPr>
          <a:xfrm>
            <a:off x="5040000" y="1409643"/>
            <a:ext cx="3451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200000"/>
              </a:lnSpc>
            </a:pP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1.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공연시설 건물 이미지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</a:pP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2.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홈페이지 정보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</a:pP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	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이름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,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주소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,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전화번호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,</a:t>
            </a: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홈페이지바로가기연결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,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이용시간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)</a:t>
            </a:r>
          </a:p>
          <a:p>
            <a:pPr marL="228600" indent="-228600">
              <a:lnSpc>
                <a:spcPct val="200000"/>
              </a:lnSpc>
            </a:pP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115" name="직선 연결선 114"/>
          <p:cNvCxnSpPr/>
          <p:nvPr/>
        </p:nvCxnSpPr>
        <p:spPr>
          <a:xfrm>
            <a:off x="467544" y="2456892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1403648" y="1592796"/>
            <a:ext cx="16417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홈  </a:t>
            </a:r>
            <a:r>
              <a:rPr lang="en-US" altLang="ko-KR" sz="800" dirty="0" smtClean="0"/>
              <a:t>&gt; </a:t>
            </a:r>
            <a:r>
              <a:rPr lang="ko-KR" altLang="en-US" sz="800" dirty="0" smtClean="0"/>
              <a:t>축제</a:t>
            </a:r>
            <a:r>
              <a:rPr lang="en-US" altLang="ko-KR" sz="800" dirty="0" smtClean="0"/>
              <a:t> &gt; </a:t>
            </a:r>
            <a:r>
              <a:rPr lang="ko-KR" altLang="en-US" sz="800" dirty="0" smtClean="0"/>
              <a:t>문화공간 </a:t>
            </a:r>
            <a:r>
              <a:rPr lang="en-US" altLang="ko-KR" sz="800" dirty="0" smtClean="0"/>
              <a:t>&gt;  </a:t>
            </a:r>
            <a:r>
              <a:rPr lang="ko-KR" altLang="en-US" sz="800" dirty="0" smtClean="0"/>
              <a:t>공연시설</a:t>
            </a:r>
            <a:endParaRPr lang="ko-KR" altLang="en-US" sz="1600" dirty="0"/>
          </a:p>
        </p:txBody>
      </p:sp>
      <p:sp>
        <p:nvSpPr>
          <p:cNvPr id="128" name="TextBox 63"/>
          <p:cNvSpPr txBox="1">
            <a:spLocks noChangeArrowheads="1"/>
          </p:cNvSpPr>
          <p:nvPr/>
        </p:nvSpPr>
        <p:spPr bwMode="auto">
          <a:xfrm>
            <a:off x="1403648" y="1844824"/>
            <a:ext cx="26642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400" b="1" dirty="0" smtClean="0">
                <a:latin typeface="나눔고딕" pitchFamily="50" charset="-127"/>
                <a:ea typeface="나눔고딕" pitchFamily="50" charset="-127"/>
              </a:rPr>
              <a:t>공연시설</a:t>
            </a:r>
            <a:endParaRPr lang="en-US" altLang="ko-KR" sz="1400" b="1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1" name="직사각형 80"/>
          <p:cNvSpPr/>
          <p:nvPr/>
        </p:nvSpPr>
        <p:spPr>
          <a:xfrm>
            <a:off x="4283968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2" name="직사각형 81"/>
          <p:cNvSpPr/>
          <p:nvPr/>
        </p:nvSpPr>
        <p:spPr>
          <a:xfrm>
            <a:off x="2987824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3" name="직사각형 82"/>
          <p:cNvSpPr/>
          <p:nvPr/>
        </p:nvSpPr>
        <p:spPr>
          <a:xfrm>
            <a:off x="3311860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4" name="직사각형 83"/>
          <p:cNvSpPr/>
          <p:nvPr/>
        </p:nvSpPr>
        <p:spPr>
          <a:xfrm>
            <a:off x="3635896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5" name="직사각형 84"/>
          <p:cNvSpPr/>
          <p:nvPr/>
        </p:nvSpPr>
        <p:spPr>
          <a:xfrm>
            <a:off x="3959932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cxnSp>
        <p:nvCxnSpPr>
          <p:cNvPr id="88" name="직선 연결선 87"/>
          <p:cNvCxnSpPr/>
          <p:nvPr/>
        </p:nvCxnSpPr>
        <p:spPr>
          <a:xfrm>
            <a:off x="1475656" y="180882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직선 연결선 90"/>
          <p:cNvCxnSpPr/>
          <p:nvPr/>
        </p:nvCxnSpPr>
        <p:spPr>
          <a:xfrm>
            <a:off x="1475656" y="216886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/>
          <p:cNvCxnSpPr/>
          <p:nvPr/>
        </p:nvCxnSpPr>
        <p:spPr>
          <a:xfrm>
            <a:off x="467544" y="2708920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55"/>
          <p:cNvCxnSpPr/>
          <p:nvPr/>
        </p:nvCxnSpPr>
        <p:spPr>
          <a:xfrm>
            <a:off x="467544" y="2960948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 56"/>
          <p:cNvCxnSpPr/>
          <p:nvPr/>
        </p:nvCxnSpPr>
        <p:spPr>
          <a:xfrm>
            <a:off x="467544" y="591327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직선 연결선 104"/>
          <p:cNvCxnSpPr/>
          <p:nvPr/>
        </p:nvCxnSpPr>
        <p:spPr>
          <a:xfrm>
            <a:off x="1475656" y="5877272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직선 연결선 105"/>
          <p:cNvCxnSpPr/>
          <p:nvPr/>
        </p:nvCxnSpPr>
        <p:spPr>
          <a:xfrm>
            <a:off x="1475656" y="6201308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1439652" y="5949860"/>
            <a:ext cx="6655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만족도조사</a:t>
            </a:r>
            <a:endParaRPr lang="ko-KR" altLang="en-US" sz="800" dirty="0"/>
          </a:p>
        </p:txBody>
      </p:sp>
      <p:sp>
        <p:nvSpPr>
          <p:cNvPr id="51" name="TextBox 18"/>
          <p:cNvSpPr txBox="1">
            <a:spLocks noChangeArrowheads="1"/>
          </p:cNvSpPr>
          <p:nvPr/>
        </p:nvSpPr>
        <p:spPr bwMode="auto">
          <a:xfrm>
            <a:off x="1115616" y="1160748"/>
            <a:ext cx="37084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Nice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중구탐방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	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축제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      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문화탐방      테마갤러리   여행도우미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7544" y="3195263"/>
            <a:ext cx="122413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700" dirty="0" smtClean="0">
                <a:latin typeface="나눔고딕" pitchFamily="50" charset="-127"/>
                <a:ea typeface="나눔고딕" pitchFamily="50" charset="-127"/>
              </a:rPr>
              <a:t>40</a:t>
            </a:r>
            <a:r>
              <a:rPr lang="ko-KR" altLang="en-US" sz="700" dirty="0" smtClean="0">
                <a:latin typeface="나눔고딕" pitchFamily="50" charset="-127"/>
                <a:ea typeface="나눔고딕" pitchFamily="50" charset="-127"/>
              </a:rPr>
              <a:t>계단 </a:t>
            </a:r>
            <a:r>
              <a:rPr lang="ko-KR" altLang="en-US" sz="700" dirty="0" err="1" smtClean="0">
                <a:latin typeface="나눔고딕" pitchFamily="50" charset="-127"/>
                <a:ea typeface="나눔고딕" pitchFamily="50" charset="-127"/>
              </a:rPr>
              <a:t>문화관</a:t>
            </a:r>
            <a:endParaRPr lang="ko-KR" altLang="en-US" sz="700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700" dirty="0" smtClean="0">
                <a:latin typeface="나눔고딕" pitchFamily="50" charset="-127"/>
                <a:ea typeface="나눔고딕" pitchFamily="50" charset="-127"/>
              </a:rPr>
              <a:t>문화시설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700" dirty="0" smtClean="0">
                <a:latin typeface="나눔고딕" pitchFamily="50" charset="-127"/>
                <a:ea typeface="나눔고딕" pitchFamily="50" charset="-127"/>
              </a:rPr>
              <a:t>전시시설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700" dirty="0" smtClean="0">
                <a:solidFill>
                  <a:srgbClr val="0066B3"/>
                </a:solidFill>
                <a:latin typeface="나눔고딕" pitchFamily="50" charset="-127"/>
                <a:ea typeface="나눔고딕" pitchFamily="50" charset="-127"/>
              </a:rPr>
              <a:t>공연시설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700" dirty="0" smtClean="0">
                <a:latin typeface="나눔고딕" pitchFamily="50" charset="-127"/>
                <a:ea typeface="나눔고딕" pitchFamily="50" charset="-127"/>
              </a:rPr>
              <a:t>영화관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700" dirty="0" smtClean="0">
                <a:latin typeface="나눔고딕" pitchFamily="50" charset="-127"/>
                <a:ea typeface="나눔고딕" pitchFamily="50" charset="-127"/>
              </a:rPr>
              <a:t>도서관</a:t>
            </a:r>
            <a:endParaRPr lang="ko-KR" altLang="en-US" sz="1200" dirty="0"/>
          </a:p>
        </p:txBody>
      </p:sp>
      <p:cxnSp>
        <p:nvCxnSpPr>
          <p:cNvPr id="59" name="직선 연결선 58"/>
          <p:cNvCxnSpPr/>
          <p:nvPr/>
        </p:nvCxnSpPr>
        <p:spPr>
          <a:xfrm>
            <a:off x="467544" y="321297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그룹 52"/>
          <p:cNvGrpSpPr/>
          <p:nvPr/>
        </p:nvGrpSpPr>
        <p:grpSpPr>
          <a:xfrm>
            <a:off x="1475656" y="2456892"/>
            <a:ext cx="1241442" cy="684076"/>
            <a:chOff x="628596" y="2990843"/>
            <a:chExt cx="1241442" cy="584209"/>
          </a:xfrm>
        </p:grpSpPr>
        <p:sp>
          <p:nvSpPr>
            <p:cNvPr id="54" name="직사각형 53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TextBox 63"/>
            <p:cNvSpPr txBox="1">
              <a:spLocks noChangeArrowheads="1"/>
            </p:cNvSpPr>
            <p:nvPr/>
          </p:nvSpPr>
          <p:spPr bwMode="auto">
            <a:xfrm>
              <a:off x="665109" y="3194046"/>
              <a:ext cx="1168415" cy="162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900" smtClean="0">
                  <a:latin typeface="나눔고딕" pitchFamily="50" charset="-127"/>
                  <a:ea typeface="나눔고딕" pitchFamily="50" charset="-127"/>
                </a:rPr>
                <a:t>이미지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cxnSp>
        <p:nvCxnSpPr>
          <p:cNvPr id="62" name="직선 연결선 61"/>
          <p:cNvCxnSpPr/>
          <p:nvPr/>
        </p:nvCxnSpPr>
        <p:spPr>
          <a:xfrm>
            <a:off x="1475656" y="3176972"/>
            <a:ext cx="3024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2771800" y="2384884"/>
            <a:ext cx="176419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 err="1" smtClean="0"/>
              <a:t>또따또가</a:t>
            </a:r>
            <a:endParaRPr lang="en-US" altLang="ko-KR" sz="900" dirty="0" smtClean="0"/>
          </a:p>
          <a:p>
            <a:r>
              <a:rPr lang="ko-KR" altLang="en-US" sz="900" dirty="0" smtClean="0"/>
              <a:t>주소</a:t>
            </a:r>
            <a:endParaRPr lang="en-US" altLang="ko-KR" sz="900" dirty="0" smtClean="0"/>
          </a:p>
          <a:p>
            <a:r>
              <a:rPr lang="ko-KR" altLang="en-US" sz="900" dirty="0" smtClean="0"/>
              <a:t>전화번호</a:t>
            </a:r>
            <a:endParaRPr lang="en-US" altLang="ko-KR" sz="900" dirty="0" smtClean="0"/>
          </a:p>
          <a:p>
            <a:r>
              <a:rPr lang="ko-KR" altLang="en-US" sz="900" dirty="0" smtClean="0"/>
              <a:t>홈페이지</a:t>
            </a:r>
            <a:endParaRPr lang="en-US" altLang="ko-KR" sz="900" dirty="0" smtClean="0"/>
          </a:p>
          <a:p>
            <a:r>
              <a:rPr lang="ko-KR" altLang="en-US" sz="900" dirty="0" smtClean="0"/>
              <a:t>이용시간</a:t>
            </a:r>
            <a:endParaRPr lang="ko-KR" altLang="en-US" sz="900" dirty="0"/>
          </a:p>
        </p:txBody>
      </p:sp>
      <p:sp>
        <p:nvSpPr>
          <p:cNvPr id="72" name="TextBox 71"/>
          <p:cNvSpPr txBox="1"/>
          <p:nvPr/>
        </p:nvSpPr>
        <p:spPr>
          <a:xfrm>
            <a:off x="3887924" y="2910136"/>
            <a:ext cx="936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 err="1" smtClean="0"/>
              <a:t>자세히보기</a:t>
            </a:r>
            <a:endParaRPr lang="ko-KR" altLang="en-US" sz="900" dirty="0"/>
          </a:p>
        </p:txBody>
      </p:sp>
      <p:grpSp>
        <p:nvGrpSpPr>
          <p:cNvPr id="8" name="그룹 72"/>
          <p:cNvGrpSpPr/>
          <p:nvPr/>
        </p:nvGrpSpPr>
        <p:grpSpPr>
          <a:xfrm>
            <a:off x="1475656" y="3429000"/>
            <a:ext cx="1241442" cy="684076"/>
            <a:chOff x="628596" y="2990843"/>
            <a:chExt cx="1241442" cy="584209"/>
          </a:xfrm>
        </p:grpSpPr>
        <p:sp>
          <p:nvSpPr>
            <p:cNvPr id="74" name="직사각형 73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TextBox 63"/>
            <p:cNvSpPr txBox="1">
              <a:spLocks noChangeArrowheads="1"/>
            </p:cNvSpPr>
            <p:nvPr/>
          </p:nvSpPr>
          <p:spPr bwMode="auto">
            <a:xfrm>
              <a:off x="665109" y="3194046"/>
              <a:ext cx="1168415" cy="162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900" smtClean="0">
                  <a:latin typeface="나눔고딕" pitchFamily="50" charset="-127"/>
                  <a:ea typeface="나눔고딕" pitchFamily="50" charset="-127"/>
                </a:rPr>
                <a:t>이미지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cxnSp>
        <p:nvCxnSpPr>
          <p:cNvPr id="79" name="직선 연결선 78"/>
          <p:cNvCxnSpPr/>
          <p:nvPr/>
        </p:nvCxnSpPr>
        <p:spPr>
          <a:xfrm>
            <a:off x="1475656" y="4149080"/>
            <a:ext cx="3024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771800" y="3356992"/>
            <a:ext cx="176419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/>
              <a:t>BNK</a:t>
            </a:r>
            <a:r>
              <a:rPr lang="ko-KR" altLang="en-US" sz="900" dirty="0" err="1" smtClean="0"/>
              <a:t>부산은행조은극장</a:t>
            </a:r>
            <a:r>
              <a:rPr lang="ko-KR" altLang="en-US" sz="900" dirty="0" smtClean="0"/>
              <a:t> </a:t>
            </a:r>
            <a:endParaRPr lang="en-US" altLang="ko-KR" sz="900" dirty="0" smtClean="0"/>
          </a:p>
          <a:p>
            <a:r>
              <a:rPr lang="ko-KR" altLang="en-US" sz="900" dirty="0" smtClean="0"/>
              <a:t>주소</a:t>
            </a:r>
            <a:endParaRPr lang="en-US" altLang="ko-KR" sz="900" dirty="0" smtClean="0"/>
          </a:p>
          <a:p>
            <a:r>
              <a:rPr lang="ko-KR" altLang="en-US" sz="900" dirty="0" smtClean="0"/>
              <a:t>전화번호</a:t>
            </a:r>
            <a:endParaRPr lang="en-US" altLang="ko-KR" sz="900" dirty="0" smtClean="0"/>
          </a:p>
          <a:p>
            <a:r>
              <a:rPr lang="ko-KR" altLang="en-US" sz="900" dirty="0" smtClean="0"/>
              <a:t>홈페이지</a:t>
            </a:r>
            <a:endParaRPr lang="en-US" altLang="ko-KR" sz="900" dirty="0" smtClean="0"/>
          </a:p>
          <a:p>
            <a:r>
              <a:rPr lang="ko-KR" altLang="en-US" sz="900" dirty="0" smtClean="0"/>
              <a:t>이용시간</a:t>
            </a:r>
            <a:endParaRPr lang="ko-KR" altLang="en-US" sz="900" dirty="0"/>
          </a:p>
        </p:txBody>
      </p:sp>
      <p:sp>
        <p:nvSpPr>
          <p:cNvPr id="89" name="TextBox 88"/>
          <p:cNvSpPr txBox="1"/>
          <p:nvPr/>
        </p:nvSpPr>
        <p:spPr>
          <a:xfrm>
            <a:off x="3887924" y="3882244"/>
            <a:ext cx="936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 err="1" smtClean="0"/>
              <a:t>자세히보기</a:t>
            </a:r>
            <a:endParaRPr lang="ko-KR" altLang="en-US" sz="900" dirty="0"/>
          </a:p>
        </p:txBody>
      </p:sp>
      <p:grpSp>
        <p:nvGrpSpPr>
          <p:cNvPr id="9" name="그룹 100"/>
          <p:cNvGrpSpPr/>
          <p:nvPr/>
        </p:nvGrpSpPr>
        <p:grpSpPr>
          <a:xfrm>
            <a:off x="1475656" y="4473116"/>
            <a:ext cx="1241442" cy="684076"/>
            <a:chOff x="628596" y="2990843"/>
            <a:chExt cx="1241442" cy="584209"/>
          </a:xfrm>
        </p:grpSpPr>
        <p:sp>
          <p:nvSpPr>
            <p:cNvPr id="103" name="직사각형 102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4" name="TextBox 63"/>
            <p:cNvSpPr txBox="1">
              <a:spLocks noChangeArrowheads="1"/>
            </p:cNvSpPr>
            <p:nvPr/>
          </p:nvSpPr>
          <p:spPr bwMode="auto">
            <a:xfrm>
              <a:off x="665109" y="3194046"/>
              <a:ext cx="1168415" cy="162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900" smtClean="0">
                  <a:latin typeface="나눔고딕" pitchFamily="50" charset="-127"/>
                  <a:ea typeface="나눔고딕" pitchFamily="50" charset="-127"/>
                </a:rPr>
                <a:t>이미지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cxnSp>
        <p:nvCxnSpPr>
          <p:cNvPr id="108" name="직선 연결선 107"/>
          <p:cNvCxnSpPr/>
          <p:nvPr/>
        </p:nvCxnSpPr>
        <p:spPr>
          <a:xfrm>
            <a:off x="1475656" y="5193196"/>
            <a:ext cx="3024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2771800" y="4401108"/>
            <a:ext cx="176419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 smtClean="0"/>
              <a:t>민주공원공연장 </a:t>
            </a:r>
            <a:endParaRPr lang="en-US" altLang="ko-KR" sz="900" dirty="0" smtClean="0"/>
          </a:p>
          <a:p>
            <a:r>
              <a:rPr lang="ko-KR" altLang="en-US" sz="900" dirty="0" smtClean="0"/>
              <a:t>주소</a:t>
            </a:r>
            <a:endParaRPr lang="en-US" altLang="ko-KR" sz="900" dirty="0" smtClean="0"/>
          </a:p>
          <a:p>
            <a:r>
              <a:rPr lang="ko-KR" altLang="en-US" sz="900" dirty="0" smtClean="0"/>
              <a:t>전화번호</a:t>
            </a:r>
            <a:endParaRPr lang="en-US" altLang="ko-KR" sz="900" dirty="0" smtClean="0"/>
          </a:p>
          <a:p>
            <a:r>
              <a:rPr lang="ko-KR" altLang="en-US" sz="900" dirty="0" smtClean="0"/>
              <a:t>홈페이지</a:t>
            </a:r>
            <a:endParaRPr lang="en-US" altLang="ko-KR" sz="900" dirty="0" smtClean="0"/>
          </a:p>
          <a:p>
            <a:r>
              <a:rPr lang="ko-KR" altLang="en-US" sz="900" dirty="0" smtClean="0"/>
              <a:t>이용시간</a:t>
            </a:r>
            <a:endParaRPr lang="ko-KR" altLang="en-US" sz="900" dirty="0"/>
          </a:p>
        </p:txBody>
      </p:sp>
      <p:sp>
        <p:nvSpPr>
          <p:cNvPr id="110" name="TextBox 109"/>
          <p:cNvSpPr txBox="1"/>
          <p:nvPr/>
        </p:nvSpPr>
        <p:spPr>
          <a:xfrm>
            <a:off x="3887924" y="4926360"/>
            <a:ext cx="936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 err="1" smtClean="0"/>
              <a:t>자세히보기</a:t>
            </a:r>
            <a:endParaRPr lang="ko-KR" altLang="en-US" sz="900" dirty="0"/>
          </a:p>
        </p:txBody>
      </p:sp>
      <p:sp>
        <p:nvSpPr>
          <p:cNvPr id="78" name="타원 77"/>
          <p:cNvSpPr/>
          <p:nvPr/>
        </p:nvSpPr>
        <p:spPr>
          <a:xfrm>
            <a:off x="1367644" y="2384884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1</a:t>
            </a:r>
            <a:endParaRPr lang="ko-KR" altLang="en-US" sz="1200" dirty="0"/>
          </a:p>
        </p:txBody>
      </p:sp>
      <p:sp>
        <p:nvSpPr>
          <p:cNvPr id="97" name="타원 96"/>
          <p:cNvSpPr/>
          <p:nvPr/>
        </p:nvSpPr>
        <p:spPr>
          <a:xfrm>
            <a:off x="3311860" y="2384884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2</a:t>
            </a:r>
            <a:endParaRPr lang="ko-KR" altLang="en-US" sz="1200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40"/>
          <p:cNvGrpSpPr/>
          <p:nvPr/>
        </p:nvGrpSpPr>
        <p:grpSpPr>
          <a:xfrm>
            <a:off x="327423" y="764704"/>
            <a:ext cx="4514347" cy="5940659"/>
            <a:chOff x="327423" y="982629"/>
            <a:chExt cx="4514347" cy="5038794"/>
          </a:xfrm>
        </p:grpSpPr>
        <p:sp>
          <p:nvSpPr>
            <p:cNvPr id="4" name="직사각형 3"/>
            <p:cNvSpPr/>
            <p:nvPr/>
          </p:nvSpPr>
          <p:spPr>
            <a:xfrm>
              <a:off x="329055" y="982629"/>
              <a:ext cx="4512715" cy="503879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ko-KR" altLang="en-US" sz="1000" smtClean="0"/>
                <a:t>ㄷ</a:t>
              </a:r>
              <a:endParaRPr lang="ko-KR" altLang="en-US" sz="1000" dirty="0"/>
            </a:p>
          </p:txBody>
        </p:sp>
        <p:grpSp>
          <p:nvGrpSpPr>
            <p:cNvPr id="3" name="그룹 43"/>
            <p:cNvGrpSpPr/>
            <p:nvPr/>
          </p:nvGrpSpPr>
          <p:grpSpPr>
            <a:xfrm>
              <a:off x="327423" y="1268760"/>
              <a:ext cx="4514347" cy="4460559"/>
              <a:chOff x="327423" y="1268760"/>
              <a:chExt cx="4514347" cy="4460559"/>
            </a:xfrm>
          </p:grpSpPr>
          <p:cxnSp>
            <p:nvCxnSpPr>
              <p:cNvPr id="27" name="직선 연결선 26"/>
              <p:cNvCxnSpPr/>
              <p:nvPr/>
            </p:nvCxnSpPr>
            <p:spPr>
              <a:xfrm>
                <a:off x="327423" y="1268760"/>
                <a:ext cx="449999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직선 연결선 29"/>
              <p:cNvCxnSpPr/>
              <p:nvPr/>
            </p:nvCxnSpPr>
            <p:spPr>
              <a:xfrm>
                <a:off x="327423" y="5729319"/>
                <a:ext cx="45143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직선 연결선 23"/>
              <p:cNvCxnSpPr/>
              <p:nvPr/>
            </p:nvCxnSpPr>
            <p:spPr>
              <a:xfrm>
                <a:off x="327423" y="3104964"/>
                <a:ext cx="449999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직선 연결선 24"/>
              <p:cNvCxnSpPr/>
              <p:nvPr/>
            </p:nvCxnSpPr>
            <p:spPr>
              <a:xfrm>
                <a:off x="327423" y="3425681"/>
                <a:ext cx="449999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TextBox 17"/>
          <p:cNvSpPr txBox="1">
            <a:spLocks noChangeArrowheads="1"/>
          </p:cNvSpPr>
          <p:nvPr/>
        </p:nvSpPr>
        <p:spPr bwMode="auto">
          <a:xfrm>
            <a:off x="323528" y="1160748"/>
            <a:ext cx="483349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b="1" dirty="0">
                <a:latin typeface="나눔고딕" pitchFamily="50" charset="-127"/>
                <a:ea typeface="나눔고딕" pitchFamily="50" charset="-127"/>
              </a:rPr>
              <a:t>로고</a:t>
            </a:r>
          </a:p>
        </p:txBody>
      </p:sp>
      <p:sp>
        <p:nvSpPr>
          <p:cNvPr id="9" name="TextBox 27"/>
          <p:cNvSpPr txBox="1">
            <a:spLocks noChangeArrowheads="1"/>
          </p:cNvSpPr>
          <p:nvPr/>
        </p:nvSpPr>
        <p:spPr bwMode="auto">
          <a:xfrm>
            <a:off x="2123728" y="6381328"/>
            <a:ext cx="865700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>
                <a:latin typeface="나눔고딕" pitchFamily="50" charset="-127"/>
                <a:ea typeface="나눔고딕" pitchFamily="50" charset="-127"/>
              </a:rPr>
              <a:t>Copyright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6" name="그룹 44"/>
          <p:cNvGrpSpPr/>
          <p:nvPr/>
        </p:nvGrpSpPr>
        <p:grpSpPr>
          <a:xfrm>
            <a:off x="5040000" y="1008000"/>
            <a:ext cx="3451294" cy="2986966"/>
            <a:chOff x="4937130" y="2662227"/>
            <a:chExt cx="3906891" cy="2986966"/>
          </a:xfrm>
        </p:grpSpPr>
        <p:sp>
          <p:nvSpPr>
            <p:cNvPr id="18" name="직사각형 17"/>
            <p:cNvSpPr/>
            <p:nvPr/>
          </p:nvSpPr>
          <p:spPr>
            <a:xfrm>
              <a:off x="4955388" y="2662227"/>
              <a:ext cx="1731503" cy="282193"/>
            </a:xfrm>
            <a:prstGeom prst="rect">
              <a:avLst/>
            </a:prstGeom>
            <a:solidFill>
              <a:srgbClr val="0066B3"/>
            </a:solidFill>
            <a:ln>
              <a:noFill/>
            </a:ln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메인 페이지 </a:t>
              </a:r>
              <a:r>
                <a:rPr lang="en-US" altLang="ko-KR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/ </a:t>
              </a: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화면 설명</a:t>
              </a:r>
              <a:endParaRPr lang="ko-KR" altLang="en-US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TextBox 51"/>
            <p:cNvSpPr txBox="1"/>
            <p:nvPr/>
          </p:nvSpPr>
          <p:spPr>
            <a:xfrm>
              <a:off x="4937130" y="3063870"/>
              <a:ext cx="3906891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indent="-228600">
                <a:lnSpc>
                  <a:spcPct val="200000"/>
                </a:lnSpc>
                <a:buAutoNum type="arabicPeriod"/>
              </a:pPr>
              <a:r>
                <a:rPr lang="ko-KR" altLang="en-US" sz="900" dirty="0" smtClean="0">
                  <a:latin typeface="나눔고딕" pitchFamily="50" charset="-127"/>
                  <a:ea typeface="나눔고딕" pitchFamily="50" charset="-127"/>
                </a:rPr>
                <a:t>검색 버튼 </a:t>
              </a:r>
              <a:r>
                <a:rPr lang="ko-KR" altLang="en-US" sz="900" dirty="0" err="1" smtClean="0">
                  <a:latin typeface="나눔고딕" pitchFamily="50" charset="-127"/>
                  <a:ea typeface="나눔고딕" pitchFamily="50" charset="-127"/>
                </a:rPr>
                <a:t>클릭시</a:t>
              </a:r>
              <a:r>
                <a:rPr lang="ko-KR" altLang="en-US" sz="900" dirty="0" smtClean="0">
                  <a:latin typeface="나눔고딕" pitchFamily="50" charset="-127"/>
                  <a:ea typeface="나눔고딕" pitchFamily="50" charset="-127"/>
                </a:rPr>
                <a:t> 부가적으로 </a:t>
              </a:r>
              <a:r>
                <a:rPr lang="ko-KR" altLang="en-US" sz="900" dirty="0" err="1" smtClean="0">
                  <a:latin typeface="나눔고딕" pitchFamily="50" charset="-127"/>
                  <a:ea typeface="나눔고딕" pitchFamily="50" charset="-127"/>
                </a:rPr>
                <a:t>검색할수</a:t>
              </a:r>
              <a:r>
                <a:rPr lang="ko-KR" altLang="en-US" sz="900" dirty="0" smtClean="0">
                  <a:latin typeface="나눔고딕" pitchFamily="50" charset="-127"/>
                  <a:ea typeface="나눔고딕" pitchFamily="50" charset="-127"/>
                </a:rPr>
                <a:t> 있는 창이 내려옴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  <a:p>
              <a:pPr marL="228600" indent="-228600">
                <a:lnSpc>
                  <a:spcPct val="200000"/>
                </a:lnSpc>
                <a:buAutoNum type="arabicPeriod"/>
              </a:pPr>
              <a:r>
                <a:rPr lang="ko-KR" altLang="en-US" sz="900" dirty="0" smtClean="0">
                  <a:latin typeface="나눔고딕" pitchFamily="50" charset="-127"/>
                  <a:ea typeface="나눔고딕" pitchFamily="50" charset="-127"/>
                </a:rPr>
                <a:t>메인 슬라이드 영역</a:t>
              </a:r>
              <a:r>
                <a:rPr lang="en-US" altLang="ko-KR" sz="900" dirty="0" smtClean="0"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900" dirty="0" smtClean="0">
                  <a:latin typeface="나눔고딕" pitchFamily="50" charset="-127"/>
                  <a:ea typeface="나눔고딕" pitchFamily="50" charset="-127"/>
                </a:rPr>
                <a:t>현재 진행중인 행사</a:t>
              </a:r>
              <a:r>
                <a:rPr lang="en-US" altLang="ko-KR" sz="900" dirty="0" smtClean="0">
                  <a:latin typeface="나눔고딕" pitchFamily="50" charset="-127"/>
                  <a:ea typeface="나눔고딕" pitchFamily="50" charset="-127"/>
                </a:rPr>
                <a:t>/</a:t>
              </a:r>
              <a:r>
                <a:rPr lang="ko-KR" altLang="en-US" sz="900" dirty="0" smtClean="0">
                  <a:latin typeface="나눔고딕" pitchFamily="50" charset="-127"/>
                  <a:ea typeface="나눔고딕" pitchFamily="50" charset="-127"/>
                </a:rPr>
                <a:t>축제와 중구의 유명 장소를 표시함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  <a:p>
              <a:pPr marL="228600" indent="-228600">
                <a:lnSpc>
                  <a:spcPct val="200000"/>
                </a:lnSpc>
                <a:buAutoNum type="arabicPeriod"/>
              </a:pPr>
              <a:r>
                <a:rPr lang="ko-KR" altLang="en-US" sz="900" dirty="0" smtClean="0">
                  <a:latin typeface="나눔고딕" pitchFamily="50" charset="-127"/>
                  <a:ea typeface="나눔고딕" pitchFamily="50" charset="-127"/>
                </a:rPr>
                <a:t>공지사항을 표시</a:t>
              </a:r>
              <a:r>
                <a:rPr lang="en-US" altLang="ko-KR" sz="900" dirty="0" smtClean="0"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900" dirty="0" smtClean="0">
                  <a:latin typeface="나눔고딕" pitchFamily="50" charset="-127"/>
                  <a:ea typeface="나눔고딕" pitchFamily="50" charset="-127"/>
                </a:rPr>
                <a:t>위아래 버튼으로 이전</a:t>
              </a:r>
              <a:r>
                <a:rPr lang="en-US" altLang="ko-KR" sz="900" dirty="0" smtClean="0">
                  <a:latin typeface="나눔고딕" pitchFamily="50" charset="-127"/>
                  <a:ea typeface="나눔고딕" pitchFamily="50" charset="-127"/>
                </a:rPr>
                <a:t>/</a:t>
              </a:r>
              <a:r>
                <a:rPr lang="ko-KR" altLang="en-US" sz="900" dirty="0" err="1" smtClean="0">
                  <a:latin typeface="나눔고딕" pitchFamily="50" charset="-127"/>
                  <a:ea typeface="나눔고딕" pitchFamily="50" charset="-127"/>
                </a:rPr>
                <a:t>다음글을</a:t>
              </a:r>
              <a:r>
                <a:rPr lang="ko-KR" altLang="en-US" sz="900" dirty="0" smtClean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900" dirty="0" err="1" smtClean="0">
                  <a:latin typeface="나눔고딕" pitchFamily="50" charset="-127"/>
                  <a:ea typeface="나눔고딕" pitchFamily="50" charset="-127"/>
                </a:rPr>
                <a:t>볼수</a:t>
              </a:r>
              <a:r>
                <a:rPr lang="ko-KR" altLang="en-US" sz="900" dirty="0" smtClean="0">
                  <a:latin typeface="나눔고딕" pitchFamily="50" charset="-127"/>
                  <a:ea typeface="나눔고딕" pitchFamily="50" charset="-127"/>
                </a:rPr>
                <a:t> 있음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  <a:p>
              <a:pPr marL="228600" indent="-228600">
                <a:lnSpc>
                  <a:spcPct val="200000"/>
                </a:lnSpc>
                <a:buAutoNum type="arabicPeriod"/>
              </a:pPr>
              <a:r>
                <a:rPr lang="ko-KR" altLang="en-US" sz="900" dirty="0" err="1" smtClean="0">
                  <a:latin typeface="나눔고딕" pitchFamily="50" charset="-127"/>
                  <a:ea typeface="나눔고딕" pitchFamily="50" charset="-127"/>
                </a:rPr>
                <a:t>맛집</a:t>
              </a:r>
              <a:r>
                <a:rPr lang="en-US" altLang="ko-KR" sz="900" dirty="0" smtClean="0">
                  <a:latin typeface="나눔고딕" pitchFamily="50" charset="-127"/>
                  <a:ea typeface="나눔고딕" pitchFamily="50" charset="-127"/>
                </a:rPr>
                <a:t>/</a:t>
              </a:r>
              <a:r>
                <a:rPr lang="ko-KR" altLang="en-US" sz="900" dirty="0" smtClean="0">
                  <a:latin typeface="나눔고딕" pitchFamily="50" charset="-127"/>
                  <a:ea typeface="나눔고딕" pitchFamily="50" charset="-127"/>
                </a:rPr>
                <a:t>숙박</a:t>
              </a:r>
              <a:r>
                <a:rPr lang="en-US" altLang="ko-KR" sz="900" dirty="0" smtClean="0">
                  <a:latin typeface="나눔고딕" pitchFamily="50" charset="-127"/>
                  <a:ea typeface="나눔고딕" pitchFamily="50" charset="-127"/>
                </a:rPr>
                <a:t>/</a:t>
              </a:r>
              <a:r>
                <a:rPr lang="ko-KR" altLang="en-US" sz="900" smtClean="0">
                  <a:latin typeface="나눔고딕" pitchFamily="50" charset="-127"/>
                  <a:ea typeface="나눔고딕" pitchFamily="50" charset="-127"/>
                </a:rPr>
                <a:t>쇼핑</a:t>
              </a:r>
              <a:r>
                <a:rPr lang="en-US" altLang="ko-KR" sz="900" smtClean="0">
                  <a:latin typeface="나눔고딕" pitchFamily="50" charset="-127"/>
                  <a:ea typeface="나눔고딕" pitchFamily="50" charset="-127"/>
                </a:rPr>
                <a:t>/</a:t>
              </a:r>
              <a:r>
                <a:rPr lang="ko-KR" altLang="en-US" sz="900" dirty="0" smtClean="0">
                  <a:latin typeface="나눔고딕" pitchFamily="50" charset="-127"/>
                  <a:ea typeface="나눔고딕" pitchFamily="50" charset="-127"/>
                </a:rPr>
                <a:t>항공</a:t>
              </a:r>
              <a:r>
                <a:rPr lang="en-US" altLang="ko-KR" sz="900" dirty="0" smtClean="0">
                  <a:latin typeface="나눔고딕" pitchFamily="50" charset="-127"/>
                  <a:ea typeface="나눔고딕" pitchFamily="50" charset="-127"/>
                </a:rPr>
                <a:t>VR</a:t>
              </a:r>
              <a:r>
                <a:rPr lang="ko-KR" altLang="en-US" sz="900" dirty="0" smtClean="0">
                  <a:latin typeface="나눔고딕" pitchFamily="50" charset="-127"/>
                  <a:ea typeface="나눔고딕" pitchFamily="50" charset="-127"/>
                </a:rPr>
                <a:t>로 </a:t>
              </a:r>
              <a:r>
                <a:rPr lang="ko-KR" altLang="en-US" sz="900" dirty="0" err="1" smtClean="0">
                  <a:latin typeface="나눔고딕" pitchFamily="50" charset="-127"/>
                  <a:ea typeface="나눔고딕" pitchFamily="50" charset="-127"/>
                </a:rPr>
                <a:t>관광시</a:t>
              </a:r>
              <a:r>
                <a:rPr lang="ko-KR" altLang="en-US" sz="900" dirty="0" smtClean="0">
                  <a:latin typeface="나눔고딕" pitchFamily="50" charset="-127"/>
                  <a:ea typeface="나눔고딕" pitchFamily="50" charset="-127"/>
                </a:rPr>
                <a:t> 필요한 정보제공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  <a:p>
              <a:pPr marL="228600" indent="-228600">
                <a:lnSpc>
                  <a:spcPct val="200000"/>
                </a:lnSpc>
                <a:buAutoNum type="arabicPeriod"/>
              </a:pPr>
              <a:r>
                <a:rPr lang="ko-KR" altLang="en-US" sz="900" dirty="0" smtClean="0">
                  <a:latin typeface="나눔고딕" pitchFamily="50" charset="-127"/>
                  <a:ea typeface="나눔고딕" pitchFamily="50" charset="-127"/>
                </a:rPr>
                <a:t>홈페이지를 찾는 관광객들에게 유용한 </a:t>
              </a:r>
              <a:r>
                <a:rPr lang="ko-KR" altLang="en-US" sz="900" dirty="0" err="1" smtClean="0">
                  <a:latin typeface="나눔고딕" pitchFamily="50" charset="-127"/>
                  <a:ea typeface="나눔고딕" pitchFamily="50" charset="-127"/>
                </a:rPr>
                <a:t>바로가기</a:t>
              </a:r>
              <a:r>
                <a:rPr lang="ko-KR" altLang="en-US" sz="900" dirty="0" smtClean="0">
                  <a:latin typeface="나눔고딕" pitchFamily="50" charset="-127"/>
                  <a:ea typeface="나눔고딕" pitchFamily="50" charset="-127"/>
                </a:rPr>
                <a:t> 제공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  <a:p>
              <a:pPr marL="228600" indent="-228600">
                <a:lnSpc>
                  <a:spcPct val="200000"/>
                </a:lnSpc>
                <a:buAutoNum type="arabicPeriod"/>
              </a:pPr>
              <a:r>
                <a:rPr lang="ko-KR" altLang="en-US" sz="900" dirty="0" smtClean="0">
                  <a:latin typeface="나눔고딕" pitchFamily="50" charset="-127"/>
                  <a:ea typeface="나눔고딕" pitchFamily="50" charset="-127"/>
                </a:rPr>
                <a:t>관광가이드 제공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  <a:p>
              <a:pPr marL="228600" indent="-228600">
                <a:lnSpc>
                  <a:spcPct val="200000"/>
                </a:lnSpc>
                <a:buAutoNum type="arabicPeriod"/>
              </a:pPr>
              <a:r>
                <a:rPr lang="ko-KR" altLang="en-US" sz="900" dirty="0" smtClean="0">
                  <a:latin typeface="나눔고딕" pitchFamily="50" charset="-127"/>
                  <a:ea typeface="나눔고딕" pitchFamily="50" charset="-127"/>
                </a:rPr>
                <a:t>중구를 소개하는 홍보동영상 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  <a:p>
              <a:pPr marL="228600" indent="-228600">
                <a:lnSpc>
                  <a:spcPct val="200000"/>
                </a:lnSpc>
                <a:buAutoNum type="arabicPeriod"/>
              </a:pP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" name="그룹 27"/>
          <p:cNvGrpSpPr/>
          <p:nvPr/>
        </p:nvGrpSpPr>
        <p:grpSpPr>
          <a:xfrm>
            <a:off x="592083" y="4068927"/>
            <a:ext cx="1241442" cy="584209"/>
            <a:chOff x="628596" y="2990843"/>
            <a:chExt cx="1241442" cy="584209"/>
          </a:xfrm>
        </p:grpSpPr>
        <p:sp>
          <p:nvSpPr>
            <p:cNvPr id="21" name="직사각형 20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TextBox 63"/>
            <p:cNvSpPr txBox="1">
              <a:spLocks noChangeArrowheads="1"/>
            </p:cNvSpPr>
            <p:nvPr/>
          </p:nvSpPr>
          <p:spPr bwMode="auto">
            <a:xfrm>
              <a:off x="665109" y="3100383"/>
              <a:ext cx="1168415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900" dirty="0" smtClean="0">
                  <a:latin typeface="나눔고딕" pitchFamily="50" charset="-127"/>
                  <a:ea typeface="나눔고딕" pitchFamily="50" charset="-127"/>
                </a:rPr>
                <a:t>중구명소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6" name="TextBox 18"/>
          <p:cNvSpPr txBox="1">
            <a:spLocks noChangeArrowheads="1"/>
          </p:cNvSpPr>
          <p:nvPr/>
        </p:nvSpPr>
        <p:spPr bwMode="auto">
          <a:xfrm>
            <a:off x="323528" y="1556792"/>
            <a:ext cx="184217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b="1" dirty="0" err="1" smtClean="0">
                <a:latin typeface="나눔고딕" pitchFamily="50" charset="-127"/>
                <a:ea typeface="나눔고딕" pitchFamily="50" charset="-127"/>
              </a:rPr>
              <a:t>비주얼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 영역 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: 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슬라이드 이미지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9" name="TextBox 18"/>
          <p:cNvSpPr txBox="1">
            <a:spLocks noChangeArrowheads="1"/>
          </p:cNvSpPr>
          <p:nvPr/>
        </p:nvSpPr>
        <p:spPr bwMode="auto">
          <a:xfrm>
            <a:off x="2051720" y="3789040"/>
            <a:ext cx="94128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메인 </a:t>
            </a:r>
            <a:r>
              <a:rPr lang="ko-KR" altLang="en-US" sz="1000" b="1" dirty="0" err="1" smtClean="0">
                <a:latin typeface="나눔고딕" pitchFamily="50" charset="-127"/>
                <a:ea typeface="나눔고딕" pitchFamily="50" charset="-127"/>
              </a:rPr>
              <a:t>바로가기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8" name="그룹 56"/>
          <p:cNvGrpSpPr/>
          <p:nvPr/>
        </p:nvGrpSpPr>
        <p:grpSpPr>
          <a:xfrm>
            <a:off x="1906551" y="5049180"/>
            <a:ext cx="1241442" cy="584209"/>
            <a:chOff x="628596" y="2990843"/>
            <a:chExt cx="1241442" cy="584209"/>
          </a:xfrm>
        </p:grpSpPr>
        <p:sp>
          <p:nvSpPr>
            <p:cNvPr id="58" name="직사각형 57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TextBox 63"/>
            <p:cNvSpPr txBox="1">
              <a:spLocks noChangeArrowheads="1"/>
            </p:cNvSpPr>
            <p:nvPr/>
          </p:nvSpPr>
          <p:spPr bwMode="auto">
            <a:xfrm>
              <a:off x="665109" y="3100383"/>
              <a:ext cx="1168415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900" dirty="0" smtClean="0">
                  <a:latin typeface="나눔고딕" pitchFamily="50" charset="-127"/>
                  <a:ea typeface="나눔고딕" pitchFamily="50" charset="-127"/>
                </a:rPr>
                <a:t>유명상권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10" name="그룹 59"/>
          <p:cNvGrpSpPr/>
          <p:nvPr/>
        </p:nvGrpSpPr>
        <p:grpSpPr>
          <a:xfrm>
            <a:off x="3221019" y="4077072"/>
            <a:ext cx="1241442" cy="584209"/>
            <a:chOff x="628596" y="2990843"/>
            <a:chExt cx="1241442" cy="584209"/>
          </a:xfrm>
        </p:grpSpPr>
        <p:sp>
          <p:nvSpPr>
            <p:cNvPr id="61" name="직사각형 60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TextBox 63"/>
            <p:cNvSpPr txBox="1">
              <a:spLocks noChangeArrowheads="1"/>
            </p:cNvSpPr>
            <p:nvPr/>
          </p:nvSpPr>
          <p:spPr bwMode="auto">
            <a:xfrm>
              <a:off x="665109" y="3100383"/>
              <a:ext cx="1168415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900" dirty="0" smtClean="0">
                  <a:latin typeface="나눔고딕" pitchFamily="50" charset="-127"/>
                  <a:ea typeface="나눔고딕" pitchFamily="50" charset="-127"/>
                </a:rPr>
                <a:t>문화탐방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5" name="제목 34"/>
          <p:cNvSpPr>
            <a:spLocks noGrp="1"/>
          </p:cNvSpPr>
          <p:nvPr>
            <p:ph type="title"/>
          </p:nvPr>
        </p:nvSpPr>
        <p:spPr>
          <a:xfrm>
            <a:off x="226951" y="124289"/>
            <a:ext cx="2076797" cy="584775"/>
          </a:xfrm>
        </p:spPr>
        <p:txBody>
          <a:bodyPr/>
          <a:lstStyle/>
          <a:p>
            <a:r>
              <a:rPr lang="ko-KR" altLang="en-US" smtClean="0"/>
              <a:t>메인구조도</a:t>
            </a:r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611560" y="5841268"/>
            <a:ext cx="2016224" cy="440193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관광가이드</a:t>
            </a:r>
            <a:endParaRPr lang="ko-KR" altLang="en-US" sz="1000" b="1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2699792" y="5841268"/>
            <a:ext cx="1764196" cy="440193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동영상</a:t>
            </a:r>
            <a:endParaRPr lang="ko-KR" altLang="en-US" sz="1000" b="1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64" name="직선 연결선 63"/>
          <p:cNvCxnSpPr/>
          <p:nvPr/>
        </p:nvCxnSpPr>
        <p:spPr>
          <a:xfrm>
            <a:off x="323528" y="1484784"/>
            <a:ext cx="44999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391980" y="800708"/>
            <a:ext cx="425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검색</a:t>
            </a:r>
            <a:endParaRPr lang="ko-KR" altLang="en-US" sz="1000" dirty="0"/>
          </a:p>
        </p:txBody>
      </p:sp>
      <p:cxnSp>
        <p:nvCxnSpPr>
          <p:cNvPr id="67" name="직선 연결선 66"/>
          <p:cNvCxnSpPr/>
          <p:nvPr/>
        </p:nvCxnSpPr>
        <p:spPr>
          <a:xfrm>
            <a:off x="323528" y="2924944"/>
            <a:ext cx="44999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18"/>
          <p:cNvSpPr txBox="1">
            <a:spLocks noChangeArrowheads="1"/>
          </p:cNvSpPr>
          <p:nvPr/>
        </p:nvSpPr>
        <p:spPr bwMode="auto">
          <a:xfrm>
            <a:off x="395536" y="2960948"/>
            <a:ext cx="56457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Notice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0" name="TextBox 18"/>
          <p:cNvSpPr txBox="1">
            <a:spLocks noChangeArrowheads="1"/>
          </p:cNvSpPr>
          <p:nvPr/>
        </p:nvSpPr>
        <p:spPr bwMode="auto">
          <a:xfrm>
            <a:off x="395536" y="3320988"/>
            <a:ext cx="90601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추천관광정보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1" name="그룹 70"/>
          <p:cNvGrpSpPr/>
          <p:nvPr/>
        </p:nvGrpSpPr>
        <p:grpSpPr>
          <a:xfrm>
            <a:off x="593610" y="4716999"/>
            <a:ext cx="1241442" cy="900100"/>
            <a:chOff x="628596" y="2990843"/>
            <a:chExt cx="1241442" cy="584209"/>
          </a:xfrm>
        </p:grpSpPr>
        <p:sp>
          <p:nvSpPr>
            <p:cNvPr id="73" name="직사각형 72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TextBox 63"/>
            <p:cNvSpPr txBox="1">
              <a:spLocks noChangeArrowheads="1"/>
            </p:cNvSpPr>
            <p:nvPr/>
          </p:nvSpPr>
          <p:spPr bwMode="auto">
            <a:xfrm>
              <a:off x="665109" y="3100383"/>
              <a:ext cx="1168415" cy="149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900" dirty="0" smtClean="0">
                  <a:latin typeface="나눔고딕" pitchFamily="50" charset="-127"/>
                  <a:ea typeface="나눔고딕" pitchFamily="50" charset="-127"/>
                </a:rPr>
                <a:t>테마골목길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12" name="그룹 74"/>
          <p:cNvGrpSpPr/>
          <p:nvPr/>
        </p:nvGrpSpPr>
        <p:grpSpPr>
          <a:xfrm>
            <a:off x="3222546" y="4725144"/>
            <a:ext cx="1241442" cy="900100"/>
            <a:chOff x="628596" y="2990843"/>
            <a:chExt cx="1241442" cy="584209"/>
          </a:xfrm>
        </p:grpSpPr>
        <p:sp>
          <p:nvSpPr>
            <p:cNvPr id="83" name="직사각형 82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TextBox 63"/>
            <p:cNvSpPr txBox="1">
              <a:spLocks noChangeArrowheads="1"/>
            </p:cNvSpPr>
            <p:nvPr/>
          </p:nvSpPr>
          <p:spPr bwMode="auto">
            <a:xfrm>
              <a:off x="665109" y="3100383"/>
              <a:ext cx="1168415" cy="149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900" dirty="0" smtClean="0">
                  <a:latin typeface="나눔고딕" pitchFamily="50" charset="-127"/>
                  <a:ea typeface="나눔고딕" pitchFamily="50" charset="-127"/>
                </a:rPr>
                <a:t>추천관광코스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13" name="그룹 84"/>
          <p:cNvGrpSpPr/>
          <p:nvPr/>
        </p:nvGrpSpPr>
        <p:grpSpPr>
          <a:xfrm>
            <a:off x="1907704" y="4077072"/>
            <a:ext cx="1241442" cy="900100"/>
            <a:chOff x="628596" y="2990843"/>
            <a:chExt cx="1241442" cy="584209"/>
          </a:xfrm>
        </p:grpSpPr>
        <p:sp>
          <p:nvSpPr>
            <p:cNvPr id="86" name="직사각형 85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TextBox 63"/>
            <p:cNvSpPr txBox="1">
              <a:spLocks noChangeArrowheads="1"/>
            </p:cNvSpPr>
            <p:nvPr/>
          </p:nvSpPr>
          <p:spPr bwMode="auto">
            <a:xfrm>
              <a:off x="665109" y="3037580"/>
              <a:ext cx="1168415" cy="149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900" dirty="0" smtClean="0">
                  <a:latin typeface="나눔고딕" pitchFamily="50" charset="-127"/>
                  <a:ea typeface="나눔고딕" pitchFamily="50" charset="-127"/>
                </a:rPr>
                <a:t>축제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88" name="타원 87"/>
          <p:cNvSpPr/>
          <p:nvPr/>
        </p:nvSpPr>
        <p:spPr>
          <a:xfrm>
            <a:off x="4211960" y="656692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1</a:t>
            </a:r>
            <a:endParaRPr lang="ko-KR" altLang="en-US" sz="1200" dirty="0"/>
          </a:p>
        </p:txBody>
      </p:sp>
      <p:sp>
        <p:nvSpPr>
          <p:cNvPr id="92" name="타원 91"/>
          <p:cNvSpPr/>
          <p:nvPr/>
        </p:nvSpPr>
        <p:spPr>
          <a:xfrm>
            <a:off x="395536" y="2600908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2</a:t>
            </a:r>
            <a:endParaRPr lang="ko-KR" altLang="en-US" sz="1200" dirty="0"/>
          </a:p>
        </p:txBody>
      </p:sp>
      <p:sp>
        <p:nvSpPr>
          <p:cNvPr id="93" name="타원 92"/>
          <p:cNvSpPr/>
          <p:nvPr/>
        </p:nvSpPr>
        <p:spPr>
          <a:xfrm>
            <a:off x="899592" y="2960948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3</a:t>
            </a:r>
            <a:endParaRPr lang="ko-KR" altLang="en-US" sz="1200" dirty="0"/>
          </a:p>
        </p:txBody>
      </p:sp>
      <p:sp>
        <p:nvSpPr>
          <p:cNvPr id="94" name="타원 93"/>
          <p:cNvSpPr/>
          <p:nvPr/>
        </p:nvSpPr>
        <p:spPr>
          <a:xfrm>
            <a:off x="1223628" y="3320988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4</a:t>
            </a:r>
            <a:endParaRPr lang="ko-KR" altLang="en-US" sz="1200" dirty="0"/>
          </a:p>
        </p:txBody>
      </p:sp>
      <p:sp>
        <p:nvSpPr>
          <p:cNvPr id="95" name="타원 94"/>
          <p:cNvSpPr/>
          <p:nvPr/>
        </p:nvSpPr>
        <p:spPr>
          <a:xfrm>
            <a:off x="1763688" y="3969060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5</a:t>
            </a:r>
            <a:endParaRPr lang="ko-KR" altLang="en-US" sz="1200" dirty="0"/>
          </a:p>
        </p:txBody>
      </p:sp>
      <p:sp>
        <p:nvSpPr>
          <p:cNvPr id="96" name="타원 95"/>
          <p:cNvSpPr/>
          <p:nvPr/>
        </p:nvSpPr>
        <p:spPr>
          <a:xfrm>
            <a:off x="1943708" y="5805264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6</a:t>
            </a:r>
            <a:endParaRPr lang="ko-KR" altLang="en-US" sz="1200" dirty="0"/>
          </a:p>
        </p:txBody>
      </p:sp>
      <p:sp>
        <p:nvSpPr>
          <p:cNvPr id="97" name="타원 96"/>
          <p:cNvSpPr/>
          <p:nvPr/>
        </p:nvSpPr>
        <p:spPr>
          <a:xfrm>
            <a:off x="2843808" y="5733256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7</a:t>
            </a:r>
            <a:endParaRPr lang="ko-KR" altLang="en-US" sz="1200" dirty="0"/>
          </a:p>
        </p:txBody>
      </p:sp>
      <p:sp>
        <p:nvSpPr>
          <p:cNvPr id="98" name="TextBox 17"/>
          <p:cNvSpPr txBox="1">
            <a:spLocks noChangeArrowheads="1"/>
          </p:cNvSpPr>
          <p:nvPr/>
        </p:nvSpPr>
        <p:spPr bwMode="auto">
          <a:xfrm>
            <a:off x="431540" y="6381328"/>
            <a:ext cx="483349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b="1" dirty="0">
                <a:latin typeface="나눔고딕" pitchFamily="50" charset="-127"/>
                <a:ea typeface="나눔고딕" pitchFamily="50" charset="-127"/>
              </a:rPr>
              <a:t>로고</a:t>
            </a:r>
          </a:p>
        </p:txBody>
      </p:sp>
      <p:sp>
        <p:nvSpPr>
          <p:cNvPr id="99" name="TextBox 18"/>
          <p:cNvSpPr txBox="1">
            <a:spLocks noChangeArrowheads="1"/>
          </p:cNvSpPr>
          <p:nvPr/>
        </p:nvSpPr>
        <p:spPr bwMode="auto">
          <a:xfrm>
            <a:off x="1115616" y="1160748"/>
            <a:ext cx="37084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Nice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중구탐방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	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축제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      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문화탐방      테마갤러리   여행도우미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44"/>
          <p:cNvGrpSpPr/>
          <p:nvPr/>
        </p:nvGrpSpPr>
        <p:grpSpPr>
          <a:xfrm>
            <a:off x="5040052" y="1008000"/>
            <a:ext cx="3695957" cy="770975"/>
            <a:chOff x="4937130" y="2662227"/>
            <a:chExt cx="3906891" cy="770975"/>
          </a:xfrm>
        </p:grpSpPr>
        <p:sp>
          <p:nvSpPr>
            <p:cNvPr id="18" name="직사각형 17"/>
            <p:cNvSpPr/>
            <p:nvPr/>
          </p:nvSpPr>
          <p:spPr>
            <a:xfrm>
              <a:off x="4955388" y="2662227"/>
              <a:ext cx="1576214" cy="302390"/>
            </a:xfrm>
            <a:prstGeom prst="rect">
              <a:avLst/>
            </a:prstGeom>
            <a:solidFill>
              <a:srgbClr val="0066B3"/>
            </a:solidFill>
            <a:ln>
              <a:noFill/>
            </a:ln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서브 페이지 </a:t>
              </a:r>
              <a:r>
                <a:rPr lang="en-US" altLang="ko-KR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/ </a:t>
              </a: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화면설명</a:t>
              </a:r>
              <a:endParaRPr lang="ko-KR" altLang="en-US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TextBox 51"/>
            <p:cNvSpPr txBox="1"/>
            <p:nvPr/>
          </p:nvSpPr>
          <p:spPr>
            <a:xfrm>
              <a:off x="4937130" y="3063870"/>
              <a:ext cx="3906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200000"/>
                </a:lnSpc>
              </a:pP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3" name="제목 22"/>
          <p:cNvSpPr>
            <a:spLocks noGrp="1"/>
          </p:cNvSpPr>
          <p:nvPr>
            <p:ph type="title"/>
          </p:nvPr>
        </p:nvSpPr>
        <p:spPr>
          <a:xfrm>
            <a:off x="226951" y="124289"/>
            <a:ext cx="2076797" cy="584775"/>
          </a:xfrm>
        </p:spPr>
        <p:txBody>
          <a:bodyPr/>
          <a:lstStyle/>
          <a:p>
            <a:r>
              <a:rPr lang="ko-KR" altLang="en-US" smtClean="0"/>
              <a:t>서브구조도</a:t>
            </a:r>
            <a:endParaRPr lang="ko-KR" altLang="en-US"/>
          </a:p>
        </p:txBody>
      </p:sp>
      <p:grpSp>
        <p:nvGrpSpPr>
          <p:cNvPr id="3" name="그룹 28"/>
          <p:cNvGrpSpPr/>
          <p:nvPr/>
        </p:nvGrpSpPr>
        <p:grpSpPr>
          <a:xfrm>
            <a:off x="359532" y="728700"/>
            <a:ext cx="4514347" cy="5940659"/>
            <a:chOff x="327423" y="982629"/>
            <a:chExt cx="4514347" cy="5038794"/>
          </a:xfrm>
        </p:grpSpPr>
        <p:sp>
          <p:nvSpPr>
            <p:cNvPr id="31" name="직사각형 30"/>
            <p:cNvSpPr/>
            <p:nvPr/>
          </p:nvSpPr>
          <p:spPr>
            <a:xfrm>
              <a:off x="329055" y="982629"/>
              <a:ext cx="4512715" cy="503879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ko-KR" altLang="en-US" sz="1000" smtClean="0"/>
                <a:t>ㄷ</a:t>
              </a:r>
              <a:endParaRPr lang="ko-KR" altLang="en-US" sz="1000" dirty="0"/>
            </a:p>
          </p:txBody>
        </p:sp>
        <p:grpSp>
          <p:nvGrpSpPr>
            <p:cNvPr id="4" name="그룹 43"/>
            <p:cNvGrpSpPr/>
            <p:nvPr/>
          </p:nvGrpSpPr>
          <p:grpSpPr>
            <a:xfrm>
              <a:off x="327423" y="1268760"/>
              <a:ext cx="4514347" cy="4460559"/>
              <a:chOff x="327423" y="1268760"/>
              <a:chExt cx="4514347" cy="4460559"/>
            </a:xfrm>
          </p:grpSpPr>
          <p:cxnSp>
            <p:nvCxnSpPr>
              <p:cNvPr id="33" name="직선 연결선 32"/>
              <p:cNvCxnSpPr/>
              <p:nvPr/>
            </p:nvCxnSpPr>
            <p:spPr>
              <a:xfrm>
                <a:off x="327423" y="1268760"/>
                <a:ext cx="449999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직선 연결선 33"/>
              <p:cNvCxnSpPr/>
              <p:nvPr/>
            </p:nvCxnSpPr>
            <p:spPr>
              <a:xfrm>
                <a:off x="327423" y="5729319"/>
                <a:ext cx="45143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TextBox 17"/>
          <p:cNvSpPr txBox="1">
            <a:spLocks noChangeArrowheads="1"/>
          </p:cNvSpPr>
          <p:nvPr/>
        </p:nvSpPr>
        <p:spPr bwMode="auto">
          <a:xfrm>
            <a:off x="323528" y="1160748"/>
            <a:ext cx="483349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b="1" dirty="0">
                <a:latin typeface="나눔고딕" pitchFamily="50" charset="-127"/>
                <a:ea typeface="나눔고딕" pitchFamily="50" charset="-127"/>
              </a:rPr>
              <a:t>로고</a:t>
            </a:r>
          </a:p>
        </p:txBody>
      </p:sp>
      <p:sp>
        <p:nvSpPr>
          <p:cNvPr id="40" name="TextBox 27"/>
          <p:cNvSpPr txBox="1">
            <a:spLocks noChangeArrowheads="1"/>
          </p:cNvSpPr>
          <p:nvPr/>
        </p:nvSpPr>
        <p:spPr bwMode="auto">
          <a:xfrm>
            <a:off x="2123728" y="6381328"/>
            <a:ext cx="865700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>
                <a:latin typeface="나눔고딕" pitchFamily="50" charset="-127"/>
                <a:ea typeface="나눔고딕" pitchFamily="50" charset="-127"/>
              </a:rPr>
              <a:t>Copyright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64" name="직선 연결선 63"/>
          <p:cNvCxnSpPr/>
          <p:nvPr/>
        </p:nvCxnSpPr>
        <p:spPr>
          <a:xfrm>
            <a:off x="360033" y="1484784"/>
            <a:ext cx="44999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391980" y="800708"/>
            <a:ext cx="425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검색</a:t>
            </a:r>
            <a:endParaRPr lang="ko-KR" altLang="en-US" sz="1000" dirty="0"/>
          </a:p>
        </p:txBody>
      </p:sp>
      <p:grpSp>
        <p:nvGrpSpPr>
          <p:cNvPr id="5" name="그룹 68"/>
          <p:cNvGrpSpPr/>
          <p:nvPr/>
        </p:nvGrpSpPr>
        <p:grpSpPr>
          <a:xfrm>
            <a:off x="467544" y="1592796"/>
            <a:ext cx="864096" cy="576064"/>
            <a:chOff x="628596" y="2990843"/>
            <a:chExt cx="1255083" cy="584209"/>
          </a:xfrm>
        </p:grpSpPr>
        <p:sp>
          <p:nvSpPr>
            <p:cNvPr id="70" name="직사각형 69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TextBox 63"/>
            <p:cNvSpPr txBox="1">
              <a:spLocks noChangeArrowheads="1"/>
            </p:cNvSpPr>
            <p:nvPr/>
          </p:nvSpPr>
          <p:spPr bwMode="auto">
            <a:xfrm>
              <a:off x="665108" y="3158391"/>
              <a:ext cx="1218571" cy="23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900" dirty="0" smtClean="0">
                  <a:latin typeface="나눔고딕" pitchFamily="50" charset="-127"/>
                  <a:ea typeface="나눔고딕" pitchFamily="50" charset="-127"/>
                </a:rPr>
                <a:t>문화탐방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6" name="그룹 84"/>
          <p:cNvGrpSpPr/>
          <p:nvPr/>
        </p:nvGrpSpPr>
        <p:grpSpPr>
          <a:xfrm>
            <a:off x="384670" y="2132857"/>
            <a:ext cx="1018978" cy="4068451"/>
            <a:chOff x="508223" y="2985627"/>
            <a:chExt cx="1480046" cy="589425"/>
          </a:xfrm>
        </p:grpSpPr>
        <p:sp>
          <p:nvSpPr>
            <p:cNvPr id="86" name="직사각형 85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TextBox 63"/>
            <p:cNvSpPr txBox="1">
              <a:spLocks noChangeArrowheads="1"/>
            </p:cNvSpPr>
            <p:nvPr/>
          </p:nvSpPr>
          <p:spPr bwMode="auto">
            <a:xfrm>
              <a:off x="508223" y="2985627"/>
              <a:ext cx="1480046" cy="15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문화행사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중구의 문화재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기념비상징물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문화공간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cxnSp>
        <p:nvCxnSpPr>
          <p:cNvPr id="90" name="직선 연결선 89"/>
          <p:cNvCxnSpPr/>
          <p:nvPr/>
        </p:nvCxnSpPr>
        <p:spPr>
          <a:xfrm>
            <a:off x="1475656" y="1808820"/>
            <a:ext cx="3024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직선 연결선 91"/>
          <p:cNvCxnSpPr/>
          <p:nvPr/>
        </p:nvCxnSpPr>
        <p:spPr>
          <a:xfrm>
            <a:off x="1475656" y="2168860"/>
            <a:ext cx="3024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51"/>
          <p:cNvSpPr txBox="1"/>
          <p:nvPr/>
        </p:nvSpPr>
        <p:spPr>
          <a:xfrm>
            <a:off x="5040000" y="1409643"/>
            <a:ext cx="34512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200000"/>
              </a:lnSpc>
            </a:pP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1.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공연시설 이미지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</a:pP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2.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홈페이지 정보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이름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,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주소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,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전화번호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,</a:t>
            </a: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홈페이지바로가기연결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,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이용시간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,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주차공간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)</a:t>
            </a:r>
          </a:p>
          <a:p>
            <a:pPr marL="228600" indent="-228600">
              <a:lnSpc>
                <a:spcPct val="200000"/>
              </a:lnSpc>
            </a:pP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3.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상세소개 입력 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공간소개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)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</a:pP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4.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다음 지도 연동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115" name="직선 연결선 114"/>
          <p:cNvCxnSpPr/>
          <p:nvPr/>
        </p:nvCxnSpPr>
        <p:spPr>
          <a:xfrm>
            <a:off x="467544" y="2456892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1403648" y="1592796"/>
            <a:ext cx="15167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홈  </a:t>
            </a:r>
            <a:r>
              <a:rPr lang="en-US" altLang="ko-KR" sz="800" dirty="0" smtClean="0"/>
              <a:t>&gt; </a:t>
            </a:r>
            <a:r>
              <a:rPr lang="ko-KR" altLang="en-US" sz="800" dirty="0" smtClean="0"/>
              <a:t>축제</a:t>
            </a:r>
            <a:r>
              <a:rPr lang="en-US" altLang="ko-KR" sz="800" dirty="0" smtClean="0"/>
              <a:t> &gt; </a:t>
            </a:r>
            <a:r>
              <a:rPr lang="ko-KR" altLang="en-US" sz="800" dirty="0" smtClean="0"/>
              <a:t>문화공간</a:t>
            </a:r>
            <a:r>
              <a:rPr lang="en-US" altLang="ko-KR" sz="800" dirty="0" smtClean="0"/>
              <a:t> &gt; </a:t>
            </a:r>
            <a:r>
              <a:rPr lang="ko-KR" altLang="en-US" sz="800" dirty="0" smtClean="0"/>
              <a:t>영화관</a:t>
            </a:r>
            <a:endParaRPr lang="ko-KR" altLang="en-US" sz="1600" dirty="0"/>
          </a:p>
        </p:txBody>
      </p:sp>
      <p:sp>
        <p:nvSpPr>
          <p:cNvPr id="128" name="TextBox 63"/>
          <p:cNvSpPr txBox="1">
            <a:spLocks noChangeArrowheads="1"/>
          </p:cNvSpPr>
          <p:nvPr/>
        </p:nvSpPr>
        <p:spPr bwMode="auto">
          <a:xfrm>
            <a:off x="1403648" y="1844824"/>
            <a:ext cx="26642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400" b="1" dirty="0" err="1" smtClean="0">
                <a:latin typeface="나눔고딕" pitchFamily="50" charset="-127"/>
                <a:ea typeface="나눔고딕" pitchFamily="50" charset="-127"/>
              </a:rPr>
              <a:t>롯데시네마</a:t>
            </a:r>
            <a:endParaRPr lang="en-US" altLang="ko-KR" sz="1400" b="1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1" name="직사각형 80"/>
          <p:cNvSpPr/>
          <p:nvPr/>
        </p:nvSpPr>
        <p:spPr>
          <a:xfrm>
            <a:off x="4283968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2" name="직사각형 81"/>
          <p:cNvSpPr/>
          <p:nvPr/>
        </p:nvSpPr>
        <p:spPr>
          <a:xfrm>
            <a:off x="2987824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3" name="직사각형 82"/>
          <p:cNvSpPr/>
          <p:nvPr/>
        </p:nvSpPr>
        <p:spPr>
          <a:xfrm>
            <a:off x="3311860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4" name="직사각형 83"/>
          <p:cNvSpPr/>
          <p:nvPr/>
        </p:nvSpPr>
        <p:spPr>
          <a:xfrm>
            <a:off x="3635896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5" name="직사각형 84"/>
          <p:cNvSpPr/>
          <p:nvPr/>
        </p:nvSpPr>
        <p:spPr>
          <a:xfrm>
            <a:off x="3959932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cxnSp>
        <p:nvCxnSpPr>
          <p:cNvPr id="88" name="직선 연결선 87"/>
          <p:cNvCxnSpPr/>
          <p:nvPr/>
        </p:nvCxnSpPr>
        <p:spPr>
          <a:xfrm>
            <a:off x="1475656" y="180882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직선 연결선 90"/>
          <p:cNvCxnSpPr/>
          <p:nvPr/>
        </p:nvCxnSpPr>
        <p:spPr>
          <a:xfrm>
            <a:off x="1475656" y="216886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/>
          <p:cNvCxnSpPr/>
          <p:nvPr/>
        </p:nvCxnSpPr>
        <p:spPr>
          <a:xfrm>
            <a:off x="467544" y="2708920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55"/>
          <p:cNvCxnSpPr/>
          <p:nvPr/>
        </p:nvCxnSpPr>
        <p:spPr>
          <a:xfrm>
            <a:off x="467544" y="2960948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 56"/>
          <p:cNvCxnSpPr/>
          <p:nvPr/>
        </p:nvCxnSpPr>
        <p:spPr>
          <a:xfrm>
            <a:off x="467544" y="591327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직선 연결선 104"/>
          <p:cNvCxnSpPr/>
          <p:nvPr/>
        </p:nvCxnSpPr>
        <p:spPr>
          <a:xfrm>
            <a:off x="1475656" y="5877272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직선 연결선 105"/>
          <p:cNvCxnSpPr/>
          <p:nvPr/>
        </p:nvCxnSpPr>
        <p:spPr>
          <a:xfrm>
            <a:off x="1475656" y="6201308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1439652" y="5949860"/>
            <a:ext cx="6655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만족도조사</a:t>
            </a:r>
            <a:endParaRPr lang="ko-KR" altLang="en-US" sz="800" dirty="0"/>
          </a:p>
        </p:txBody>
      </p:sp>
      <p:sp>
        <p:nvSpPr>
          <p:cNvPr id="51" name="TextBox 18"/>
          <p:cNvSpPr txBox="1">
            <a:spLocks noChangeArrowheads="1"/>
          </p:cNvSpPr>
          <p:nvPr/>
        </p:nvSpPr>
        <p:spPr bwMode="auto">
          <a:xfrm>
            <a:off x="1115616" y="1160748"/>
            <a:ext cx="37084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Nice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중구탐방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	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축제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      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문화탐방      테마갤러리   여행도우미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7544" y="3195263"/>
            <a:ext cx="122413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700" dirty="0" smtClean="0">
                <a:latin typeface="나눔고딕" pitchFamily="50" charset="-127"/>
                <a:ea typeface="나눔고딕" pitchFamily="50" charset="-127"/>
              </a:rPr>
              <a:t>40</a:t>
            </a:r>
            <a:r>
              <a:rPr lang="ko-KR" altLang="en-US" sz="700" dirty="0" smtClean="0">
                <a:latin typeface="나눔고딕" pitchFamily="50" charset="-127"/>
                <a:ea typeface="나눔고딕" pitchFamily="50" charset="-127"/>
              </a:rPr>
              <a:t>계단 </a:t>
            </a:r>
            <a:r>
              <a:rPr lang="ko-KR" altLang="en-US" sz="700" dirty="0" err="1" smtClean="0">
                <a:latin typeface="나눔고딕" pitchFamily="50" charset="-127"/>
                <a:ea typeface="나눔고딕" pitchFamily="50" charset="-127"/>
              </a:rPr>
              <a:t>문화관</a:t>
            </a:r>
            <a:endParaRPr lang="ko-KR" altLang="en-US" sz="700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700" dirty="0" smtClean="0">
                <a:latin typeface="나눔고딕" pitchFamily="50" charset="-127"/>
                <a:ea typeface="나눔고딕" pitchFamily="50" charset="-127"/>
              </a:rPr>
              <a:t>문화시설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700" dirty="0" smtClean="0">
                <a:latin typeface="나눔고딕" pitchFamily="50" charset="-127"/>
                <a:ea typeface="나눔고딕" pitchFamily="50" charset="-127"/>
              </a:rPr>
              <a:t>전시시설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700" dirty="0" smtClean="0">
                <a:latin typeface="나눔고딕" pitchFamily="50" charset="-127"/>
                <a:ea typeface="나눔고딕" pitchFamily="50" charset="-127"/>
              </a:rPr>
              <a:t>공연시설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700" dirty="0" smtClean="0">
                <a:solidFill>
                  <a:srgbClr val="0066B3"/>
                </a:solidFill>
                <a:latin typeface="나눔고딕" pitchFamily="50" charset="-127"/>
                <a:ea typeface="나눔고딕" pitchFamily="50" charset="-127"/>
              </a:rPr>
              <a:t>영화관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700" dirty="0" smtClean="0">
                <a:latin typeface="나눔고딕" pitchFamily="50" charset="-127"/>
                <a:ea typeface="나눔고딕" pitchFamily="50" charset="-127"/>
              </a:rPr>
              <a:t>도서관</a:t>
            </a:r>
            <a:endParaRPr lang="ko-KR" altLang="en-US" sz="1200" dirty="0"/>
          </a:p>
        </p:txBody>
      </p:sp>
      <p:cxnSp>
        <p:nvCxnSpPr>
          <p:cNvPr id="59" name="직선 연결선 58"/>
          <p:cNvCxnSpPr/>
          <p:nvPr/>
        </p:nvCxnSpPr>
        <p:spPr>
          <a:xfrm>
            <a:off x="467544" y="321297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직사각형 59"/>
          <p:cNvSpPr/>
          <p:nvPr/>
        </p:nvSpPr>
        <p:spPr>
          <a:xfrm>
            <a:off x="1475656" y="2276872"/>
            <a:ext cx="1512168" cy="144016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chemeClr val="tx1"/>
                </a:solidFill>
              </a:rPr>
              <a:t>이미지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cxnSp>
        <p:nvCxnSpPr>
          <p:cNvPr id="63" name="직선 연결선 62"/>
          <p:cNvCxnSpPr/>
          <p:nvPr/>
        </p:nvCxnSpPr>
        <p:spPr>
          <a:xfrm>
            <a:off x="1475656" y="4725144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367644" y="4725144"/>
            <a:ext cx="7008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○● 위치</a:t>
            </a:r>
            <a:endParaRPr lang="ko-KR" altLang="en-US" sz="1000" dirty="0"/>
          </a:p>
        </p:txBody>
      </p:sp>
      <p:sp>
        <p:nvSpPr>
          <p:cNvPr id="75" name="직사각형 74"/>
          <p:cNvSpPr/>
          <p:nvPr/>
        </p:nvSpPr>
        <p:spPr>
          <a:xfrm>
            <a:off x="1475656" y="4977172"/>
            <a:ext cx="3204356" cy="792088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chemeClr val="tx1"/>
                </a:solidFill>
              </a:rPr>
              <a:t>지도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403648" y="3789040"/>
            <a:ext cx="5693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상세소개</a:t>
            </a:r>
            <a:endParaRPr lang="en-US" altLang="ko-KR" sz="800" dirty="0" smtClean="0"/>
          </a:p>
          <a:p>
            <a:endParaRPr lang="en-US" altLang="ko-KR" sz="800" dirty="0" smtClean="0"/>
          </a:p>
        </p:txBody>
      </p:sp>
      <p:sp>
        <p:nvSpPr>
          <p:cNvPr id="78" name="타원 77"/>
          <p:cNvSpPr/>
          <p:nvPr/>
        </p:nvSpPr>
        <p:spPr>
          <a:xfrm>
            <a:off x="1367644" y="2204864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1</a:t>
            </a:r>
            <a:endParaRPr lang="ko-KR" altLang="en-US" sz="1200" dirty="0"/>
          </a:p>
        </p:txBody>
      </p:sp>
      <p:sp>
        <p:nvSpPr>
          <p:cNvPr id="99" name="타원 98"/>
          <p:cNvSpPr/>
          <p:nvPr/>
        </p:nvSpPr>
        <p:spPr>
          <a:xfrm>
            <a:off x="1403648" y="4977172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4</a:t>
            </a:r>
            <a:endParaRPr lang="ko-KR" altLang="en-US" sz="1200" dirty="0"/>
          </a:p>
        </p:txBody>
      </p:sp>
      <p:sp>
        <p:nvSpPr>
          <p:cNvPr id="67" name="직사각형 66"/>
          <p:cNvSpPr/>
          <p:nvPr/>
        </p:nvSpPr>
        <p:spPr>
          <a:xfrm>
            <a:off x="2987824" y="2276872"/>
            <a:ext cx="1656184" cy="144016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 smtClean="0">
                <a:solidFill>
                  <a:schemeClr val="tx1"/>
                </a:solidFill>
              </a:rPr>
              <a:t>시설이름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r>
              <a:rPr lang="ko-KR" altLang="en-US" sz="1000" dirty="0" smtClean="0">
                <a:solidFill>
                  <a:schemeClr val="tx1"/>
                </a:solidFill>
              </a:rPr>
              <a:t>주소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r>
              <a:rPr lang="ko-KR" altLang="en-US" sz="1000" dirty="0" smtClean="0">
                <a:solidFill>
                  <a:schemeClr val="tx1"/>
                </a:solidFill>
              </a:rPr>
              <a:t>전화번호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r>
              <a:rPr lang="ko-KR" altLang="en-US" sz="1000" dirty="0" smtClean="0">
                <a:solidFill>
                  <a:schemeClr val="tx1"/>
                </a:solidFill>
              </a:rPr>
              <a:t>홈페이지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r>
              <a:rPr lang="ko-KR" altLang="en-US" sz="1000" dirty="0" smtClean="0">
                <a:solidFill>
                  <a:schemeClr val="tx1"/>
                </a:solidFill>
              </a:rPr>
              <a:t>이용시간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r>
              <a:rPr lang="ko-KR" altLang="en-US" sz="1000" dirty="0" smtClean="0">
                <a:solidFill>
                  <a:schemeClr val="tx1"/>
                </a:solidFill>
              </a:rPr>
              <a:t>주차공간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97" name="타원 96"/>
          <p:cNvSpPr/>
          <p:nvPr/>
        </p:nvSpPr>
        <p:spPr>
          <a:xfrm>
            <a:off x="3635896" y="2420888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2</a:t>
            </a:r>
            <a:endParaRPr lang="ko-KR" altLang="en-US" sz="1200" dirty="0"/>
          </a:p>
        </p:txBody>
      </p:sp>
      <p:sp>
        <p:nvSpPr>
          <p:cNvPr id="68" name="타원 67"/>
          <p:cNvSpPr/>
          <p:nvPr/>
        </p:nvSpPr>
        <p:spPr>
          <a:xfrm>
            <a:off x="1943708" y="3753036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3</a:t>
            </a:r>
            <a:endParaRPr lang="ko-KR" altLang="en-US" sz="1200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44"/>
          <p:cNvGrpSpPr/>
          <p:nvPr/>
        </p:nvGrpSpPr>
        <p:grpSpPr>
          <a:xfrm>
            <a:off x="5040052" y="1008000"/>
            <a:ext cx="3695957" cy="770975"/>
            <a:chOff x="4937130" y="2662227"/>
            <a:chExt cx="3906891" cy="770975"/>
          </a:xfrm>
        </p:grpSpPr>
        <p:sp>
          <p:nvSpPr>
            <p:cNvPr id="18" name="직사각형 17"/>
            <p:cNvSpPr/>
            <p:nvPr/>
          </p:nvSpPr>
          <p:spPr>
            <a:xfrm>
              <a:off x="4955388" y="2662227"/>
              <a:ext cx="1576214" cy="302390"/>
            </a:xfrm>
            <a:prstGeom prst="rect">
              <a:avLst/>
            </a:prstGeom>
            <a:solidFill>
              <a:srgbClr val="0066B3"/>
            </a:solidFill>
            <a:ln>
              <a:noFill/>
            </a:ln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서브 페이지 </a:t>
              </a:r>
              <a:r>
                <a:rPr lang="en-US" altLang="ko-KR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/ </a:t>
              </a: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화면설명</a:t>
              </a:r>
              <a:endParaRPr lang="ko-KR" altLang="en-US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TextBox 51"/>
            <p:cNvSpPr txBox="1"/>
            <p:nvPr/>
          </p:nvSpPr>
          <p:spPr>
            <a:xfrm>
              <a:off x="4937130" y="3063870"/>
              <a:ext cx="3906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200000"/>
                </a:lnSpc>
              </a:pP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3" name="제목 22"/>
          <p:cNvSpPr>
            <a:spLocks noGrp="1"/>
          </p:cNvSpPr>
          <p:nvPr>
            <p:ph type="title"/>
          </p:nvPr>
        </p:nvSpPr>
        <p:spPr>
          <a:xfrm>
            <a:off x="226951" y="124289"/>
            <a:ext cx="2076797" cy="584775"/>
          </a:xfrm>
        </p:spPr>
        <p:txBody>
          <a:bodyPr/>
          <a:lstStyle/>
          <a:p>
            <a:r>
              <a:rPr lang="ko-KR" altLang="en-US" smtClean="0"/>
              <a:t>서브구조도</a:t>
            </a:r>
            <a:endParaRPr lang="ko-KR" altLang="en-US"/>
          </a:p>
        </p:txBody>
      </p:sp>
      <p:grpSp>
        <p:nvGrpSpPr>
          <p:cNvPr id="3" name="그룹 28"/>
          <p:cNvGrpSpPr/>
          <p:nvPr/>
        </p:nvGrpSpPr>
        <p:grpSpPr>
          <a:xfrm>
            <a:off x="359532" y="728700"/>
            <a:ext cx="4514347" cy="5940659"/>
            <a:chOff x="327423" y="982629"/>
            <a:chExt cx="4514347" cy="5038794"/>
          </a:xfrm>
        </p:grpSpPr>
        <p:sp>
          <p:nvSpPr>
            <p:cNvPr id="31" name="직사각형 30"/>
            <p:cNvSpPr/>
            <p:nvPr/>
          </p:nvSpPr>
          <p:spPr>
            <a:xfrm>
              <a:off x="329055" y="982629"/>
              <a:ext cx="4512715" cy="503879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ko-KR" altLang="en-US" sz="1000" smtClean="0"/>
                <a:t>ㄷ</a:t>
              </a:r>
              <a:endParaRPr lang="ko-KR" altLang="en-US" sz="1000" dirty="0"/>
            </a:p>
          </p:txBody>
        </p:sp>
        <p:grpSp>
          <p:nvGrpSpPr>
            <p:cNvPr id="4" name="그룹 43"/>
            <p:cNvGrpSpPr/>
            <p:nvPr/>
          </p:nvGrpSpPr>
          <p:grpSpPr>
            <a:xfrm>
              <a:off x="327423" y="1268760"/>
              <a:ext cx="4514347" cy="4460559"/>
              <a:chOff x="327423" y="1268760"/>
              <a:chExt cx="4514347" cy="4460559"/>
            </a:xfrm>
          </p:grpSpPr>
          <p:cxnSp>
            <p:nvCxnSpPr>
              <p:cNvPr id="33" name="직선 연결선 32"/>
              <p:cNvCxnSpPr/>
              <p:nvPr/>
            </p:nvCxnSpPr>
            <p:spPr>
              <a:xfrm>
                <a:off x="327423" y="1268760"/>
                <a:ext cx="449999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직선 연결선 33"/>
              <p:cNvCxnSpPr/>
              <p:nvPr/>
            </p:nvCxnSpPr>
            <p:spPr>
              <a:xfrm>
                <a:off x="327423" y="5729319"/>
                <a:ext cx="45143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TextBox 17"/>
          <p:cNvSpPr txBox="1">
            <a:spLocks noChangeArrowheads="1"/>
          </p:cNvSpPr>
          <p:nvPr/>
        </p:nvSpPr>
        <p:spPr bwMode="auto">
          <a:xfrm>
            <a:off x="323528" y="1160748"/>
            <a:ext cx="483349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b="1" dirty="0">
                <a:latin typeface="나눔고딕" pitchFamily="50" charset="-127"/>
                <a:ea typeface="나눔고딕" pitchFamily="50" charset="-127"/>
              </a:rPr>
              <a:t>로고</a:t>
            </a:r>
          </a:p>
        </p:txBody>
      </p:sp>
      <p:sp>
        <p:nvSpPr>
          <p:cNvPr id="40" name="TextBox 27"/>
          <p:cNvSpPr txBox="1">
            <a:spLocks noChangeArrowheads="1"/>
          </p:cNvSpPr>
          <p:nvPr/>
        </p:nvSpPr>
        <p:spPr bwMode="auto">
          <a:xfrm>
            <a:off x="2123728" y="6381328"/>
            <a:ext cx="865700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>
                <a:latin typeface="나눔고딕" pitchFamily="50" charset="-127"/>
                <a:ea typeface="나눔고딕" pitchFamily="50" charset="-127"/>
              </a:rPr>
              <a:t>Copyright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64" name="직선 연결선 63"/>
          <p:cNvCxnSpPr/>
          <p:nvPr/>
        </p:nvCxnSpPr>
        <p:spPr>
          <a:xfrm>
            <a:off x="360033" y="1484784"/>
            <a:ext cx="44999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391980" y="800708"/>
            <a:ext cx="425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검색</a:t>
            </a:r>
            <a:endParaRPr lang="ko-KR" altLang="en-US" sz="1000" dirty="0"/>
          </a:p>
        </p:txBody>
      </p:sp>
      <p:grpSp>
        <p:nvGrpSpPr>
          <p:cNvPr id="5" name="그룹 68"/>
          <p:cNvGrpSpPr/>
          <p:nvPr/>
        </p:nvGrpSpPr>
        <p:grpSpPr>
          <a:xfrm>
            <a:off x="467544" y="1592796"/>
            <a:ext cx="864096" cy="576064"/>
            <a:chOff x="628596" y="2990843"/>
            <a:chExt cx="1255083" cy="584209"/>
          </a:xfrm>
        </p:grpSpPr>
        <p:sp>
          <p:nvSpPr>
            <p:cNvPr id="70" name="직사각형 69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TextBox 63"/>
            <p:cNvSpPr txBox="1">
              <a:spLocks noChangeArrowheads="1"/>
            </p:cNvSpPr>
            <p:nvPr/>
          </p:nvSpPr>
          <p:spPr bwMode="auto">
            <a:xfrm>
              <a:off x="665108" y="3158391"/>
              <a:ext cx="1218571" cy="23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900" dirty="0" smtClean="0">
                  <a:latin typeface="나눔고딕" pitchFamily="50" charset="-127"/>
                  <a:ea typeface="나눔고딕" pitchFamily="50" charset="-127"/>
                </a:rPr>
                <a:t>문화탐방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6" name="그룹 84"/>
          <p:cNvGrpSpPr/>
          <p:nvPr/>
        </p:nvGrpSpPr>
        <p:grpSpPr>
          <a:xfrm>
            <a:off x="384670" y="2132857"/>
            <a:ext cx="1018978" cy="4068451"/>
            <a:chOff x="508223" y="2985627"/>
            <a:chExt cx="1480046" cy="589425"/>
          </a:xfrm>
        </p:grpSpPr>
        <p:sp>
          <p:nvSpPr>
            <p:cNvPr id="86" name="직사각형 85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TextBox 63"/>
            <p:cNvSpPr txBox="1">
              <a:spLocks noChangeArrowheads="1"/>
            </p:cNvSpPr>
            <p:nvPr/>
          </p:nvSpPr>
          <p:spPr bwMode="auto">
            <a:xfrm>
              <a:off x="508223" y="2985627"/>
              <a:ext cx="1480046" cy="15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문화행사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중구의 문화재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기념비상징물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문화공간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cxnSp>
        <p:nvCxnSpPr>
          <p:cNvPr id="90" name="직선 연결선 89"/>
          <p:cNvCxnSpPr/>
          <p:nvPr/>
        </p:nvCxnSpPr>
        <p:spPr>
          <a:xfrm>
            <a:off x="1475656" y="1808820"/>
            <a:ext cx="3024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직선 연결선 91"/>
          <p:cNvCxnSpPr/>
          <p:nvPr/>
        </p:nvCxnSpPr>
        <p:spPr>
          <a:xfrm>
            <a:off x="1475656" y="2168860"/>
            <a:ext cx="3024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51"/>
          <p:cNvSpPr txBox="1"/>
          <p:nvPr/>
        </p:nvSpPr>
        <p:spPr>
          <a:xfrm>
            <a:off x="5040000" y="1409643"/>
            <a:ext cx="34512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200000"/>
              </a:lnSpc>
            </a:pP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1.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공연시설 이미지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</a:pP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2.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홈페이지 정보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이름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,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주소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,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전화번호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,</a:t>
            </a: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홈페이지바로가기연결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,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이용시간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)</a:t>
            </a:r>
          </a:p>
          <a:p>
            <a:pPr marL="228600" indent="-228600">
              <a:lnSpc>
                <a:spcPct val="200000"/>
              </a:lnSpc>
            </a:pP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4. </a:t>
            </a: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찾아오시는길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-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교통편 안내사항 정보소개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</a:pP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3.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상세소개 입력 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공간소개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)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115" name="직선 연결선 114"/>
          <p:cNvCxnSpPr/>
          <p:nvPr/>
        </p:nvCxnSpPr>
        <p:spPr>
          <a:xfrm>
            <a:off x="467544" y="2456892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1403648" y="1592796"/>
            <a:ext cx="16417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홈  </a:t>
            </a:r>
            <a:r>
              <a:rPr lang="en-US" altLang="ko-KR" sz="800" dirty="0" smtClean="0"/>
              <a:t>&gt; </a:t>
            </a:r>
            <a:r>
              <a:rPr lang="ko-KR" altLang="en-US" sz="800" dirty="0" smtClean="0"/>
              <a:t>축제</a:t>
            </a:r>
            <a:r>
              <a:rPr lang="en-US" altLang="ko-KR" sz="800" dirty="0" smtClean="0"/>
              <a:t> &gt; </a:t>
            </a:r>
            <a:r>
              <a:rPr lang="ko-KR" altLang="en-US" sz="800" dirty="0" smtClean="0"/>
              <a:t>문화공간 </a:t>
            </a:r>
            <a:r>
              <a:rPr lang="en-US" altLang="ko-KR" sz="800" dirty="0" smtClean="0"/>
              <a:t>&gt;  </a:t>
            </a:r>
            <a:r>
              <a:rPr lang="ko-KR" altLang="en-US" sz="800" dirty="0" smtClean="0"/>
              <a:t>공연시설</a:t>
            </a:r>
            <a:endParaRPr lang="ko-KR" altLang="en-US" sz="1600" dirty="0"/>
          </a:p>
        </p:txBody>
      </p:sp>
      <p:sp>
        <p:nvSpPr>
          <p:cNvPr id="128" name="TextBox 63"/>
          <p:cNvSpPr txBox="1">
            <a:spLocks noChangeArrowheads="1"/>
          </p:cNvSpPr>
          <p:nvPr/>
        </p:nvSpPr>
        <p:spPr bwMode="auto">
          <a:xfrm>
            <a:off x="1403648" y="1844824"/>
            <a:ext cx="26642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400" b="1" dirty="0" err="1" smtClean="0">
                <a:latin typeface="나눔고딕" pitchFamily="50" charset="-127"/>
                <a:ea typeface="나눔고딕" pitchFamily="50" charset="-127"/>
              </a:rPr>
              <a:t>또가또가</a:t>
            </a:r>
            <a:endParaRPr lang="en-US" altLang="ko-KR" sz="1400" b="1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1" name="직사각형 80"/>
          <p:cNvSpPr/>
          <p:nvPr/>
        </p:nvSpPr>
        <p:spPr>
          <a:xfrm>
            <a:off x="4283968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2" name="직사각형 81"/>
          <p:cNvSpPr/>
          <p:nvPr/>
        </p:nvSpPr>
        <p:spPr>
          <a:xfrm>
            <a:off x="2987824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3" name="직사각형 82"/>
          <p:cNvSpPr/>
          <p:nvPr/>
        </p:nvSpPr>
        <p:spPr>
          <a:xfrm>
            <a:off x="3311860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4" name="직사각형 83"/>
          <p:cNvSpPr/>
          <p:nvPr/>
        </p:nvSpPr>
        <p:spPr>
          <a:xfrm>
            <a:off x="3635896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5" name="직사각형 84"/>
          <p:cNvSpPr/>
          <p:nvPr/>
        </p:nvSpPr>
        <p:spPr>
          <a:xfrm>
            <a:off x="3959932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cxnSp>
        <p:nvCxnSpPr>
          <p:cNvPr id="88" name="직선 연결선 87"/>
          <p:cNvCxnSpPr/>
          <p:nvPr/>
        </p:nvCxnSpPr>
        <p:spPr>
          <a:xfrm>
            <a:off x="1475656" y="180882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직선 연결선 90"/>
          <p:cNvCxnSpPr/>
          <p:nvPr/>
        </p:nvCxnSpPr>
        <p:spPr>
          <a:xfrm>
            <a:off x="1475656" y="216886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/>
          <p:cNvCxnSpPr/>
          <p:nvPr/>
        </p:nvCxnSpPr>
        <p:spPr>
          <a:xfrm>
            <a:off x="467544" y="2708920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55"/>
          <p:cNvCxnSpPr/>
          <p:nvPr/>
        </p:nvCxnSpPr>
        <p:spPr>
          <a:xfrm>
            <a:off x="467544" y="2960948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 56"/>
          <p:cNvCxnSpPr/>
          <p:nvPr/>
        </p:nvCxnSpPr>
        <p:spPr>
          <a:xfrm>
            <a:off x="467544" y="591327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직선 연결선 104"/>
          <p:cNvCxnSpPr/>
          <p:nvPr/>
        </p:nvCxnSpPr>
        <p:spPr>
          <a:xfrm>
            <a:off x="1475656" y="5877272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직선 연결선 105"/>
          <p:cNvCxnSpPr/>
          <p:nvPr/>
        </p:nvCxnSpPr>
        <p:spPr>
          <a:xfrm>
            <a:off x="1475656" y="6201308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1439652" y="5949860"/>
            <a:ext cx="6655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만족도조사</a:t>
            </a:r>
            <a:endParaRPr lang="ko-KR" altLang="en-US" sz="800" dirty="0"/>
          </a:p>
        </p:txBody>
      </p:sp>
      <p:sp>
        <p:nvSpPr>
          <p:cNvPr id="51" name="TextBox 18"/>
          <p:cNvSpPr txBox="1">
            <a:spLocks noChangeArrowheads="1"/>
          </p:cNvSpPr>
          <p:nvPr/>
        </p:nvSpPr>
        <p:spPr bwMode="auto">
          <a:xfrm>
            <a:off x="1115616" y="1160748"/>
            <a:ext cx="37084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Nice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중구탐방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	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축제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      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문화탐방      테마갤러리   여행도우미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7544" y="3195263"/>
            <a:ext cx="122413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700" dirty="0" smtClean="0">
                <a:latin typeface="나눔고딕" pitchFamily="50" charset="-127"/>
                <a:ea typeface="나눔고딕" pitchFamily="50" charset="-127"/>
              </a:rPr>
              <a:t>40</a:t>
            </a:r>
            <a:r>
              <a:rPr lang="ko-KR" altLang="en-US" sz="700" dirty="0" smtClean="0">
                <a:latin typeface="나눔고딕" pitchFamily="50" charset="-127"/>
                <a:ea typeface="나눔고딕" pitchFamily="50" charset="-127"/>
              </a:rPr>
              <a:t>계단 </a:t>
            </a:r>
            <a:r>
              <a:rPr lang="ko-KR" altLang="en-US" sz="700" dirty="0" err="1" smtClean="0">
                <a:latin typeface="나눔고딕" pitchFamily="50" charset="-127"/>
                <a:ea typeface="나눔고딕" pitchFamily="50" charset="-127"/>
              </a:rPr>
              <a:t>문화관</a:t>
            </a:r>
            <a:endParaRPr lang="ko-KR" altLang="en-US" sz="700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700" dirty="0" smtClean="0">
                <a:latin typeface="나눔고딕" pitchFamily="50" charset="-127"/>
                <a:ea typeface="나눔고딕" pitchFamily="50" charset="-127"/>
              </a:rPr>
              <a:t>문화시설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700" dirty="0" smtClean="0">
                <a:latin typeface="나눔고딕" pitchFamily="50" charset="-127"/>
                <a:ea typeface="나눔고딕" pitchFamily="50" charset="-127"/>
              </a:rPr>
              <a:t>전시시설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700" dirty="0" smtClean="0">
                <a:solidFill>
                  <a:srgbClr val="0066B3"/>
                </a:solidFill>
                <a:latin typeface="나눔고딕" pitchFamily="50" charset="-127"/>
                <a:ea typeface="나눔고딕" pitchFamily="50" charset="-127"/>
              </a:rPr>
              <a:t>공연시설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700" dirty="0" smtClean="0">
                <a:latin typeface="나눔고딕" pitchFamily="50" charset="-127"/>
                <a:ea typeface="나눔고딕" pitchFamily="50" charset="-127"/>
              </a:rPr>
              <a:t>영화관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700" dirty="0" smtClean="0">
                <a:latin typeface="나눔고딕" pitchFamily="50" charset="-127"/>
                <a:ea typeface="나눔고딕" pitchFamily="50" charset="-127"/>
              </a:rPr>
              <a:t>도서관</a:t>
            </a:r>
            <a:endParaRPr lang="ko-KR" altLang="en-US" sz="1200" dirty="0"/>
          </a:p>
        </p:txBody>
      </p:sp>
      <p:cxnSp>
        <p:nvCxnSpPr>
          <p:cNvPr id="59" name="직선 연결선 58"/>
          <p:cNvCxnSpPr/>
          <p:nvPr/>
        </p:nvCxnSpPr>
        <p:spPr>
          <a:xfrm>
            <a:off x="467544" y="321297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직사각형 59"/>
          <p:cNvSpPr/>
          <p:nvPr/>
        </p:nvSpPr>
        <p:spPr>
          <a:xfrm>
            <a:off x="1475656" y="2276872"/>
            <a:ext cx="2160240" cy="144016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chemeClr val="tx1"/>
                </a:solidFill>
              </a:rPr>
              <a:t>이미지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cxnSp>
        <p:nvCxnSpPr>
          <p:cNvPr id="63" name="직선 연결선 62"/>
          <p:cNvCxnSpPr/>
          <p:nvPr/>
        </p:nvCxnSpPr>
        <p:spPr>
          <a:xfrm>
            <a:off x="1475656" y="4725144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367644" y="4725144"/>
            <a:ext cx="7008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○● 위치</a:t>
            </a:r>
            <a:endParaRPr lang="ko-KR" altLang="en-US" sz="1000" dirty="0"/>
          </a:p>
        </p:txBody>
      </p:sp>
      <p:sp>
        <p:nvSpPr>
          <p:cNvPr id="75" name="직사각형 74"/>
          <p:cNvSpPr/>
          <p:nvPr/>
        </p:nvSpPr>
        <p:spPr>
          <a:xfrm>
            <a:off x="1475656" y="4977172"/>
            <a:ext cx="3204356" cy="792088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chemeClr val="tx1"/>
                </a:solidFill>
              </a:rPr>
              <a:t>지도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403648" y="3789040"/>
            <a:ext cx="76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상세소개</a:t>
            </a:r>
            <a:endParaRPr lang="en-US" altLang="ko-KR" sz="800" dirty="0" smtClean="0"/>
          </a:p>
          <a:p>
            <a:endParaRPr lang="en-US" altLang="ko-KR" sz="800" dirty="0" smtClean="0"/>
          </a:p>
          <a:p>
            <a:r>
              <a:rPr lang="ko-KR" altLang="en-US" sz="800" dirty="0" err="1" smtClean="0"/>
              <a:t>찾아오시는길</a:t>
            </a:r>
            <a:endParaRPr lang="ko-KR" altLang="en-US" sz="800" dirty="0"/>
          </a:p>
        </p:txBody>
      </p:sp>
      <p:sp>
        <p:nvSpPr>
          <p:cNvPr id="78" name="타원 77"/>
          <p:cNvSpPr/>
          <p:nvPr/>
        </p:nvSpPr>
        <p:spPr>
          <a:xfrm>
            <a:off x="1367644" y="2204864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1</a:t>
            </a:r>
            <a:endParaRPr lang="ko-KR" altLang="en-US" sz="1200" dirty="0"/>
          </a:p>
        </p:txBody>
      </p:sp>
      <p:sp>
        <p:nvSpPr>
          <p:cNvPr id="99" name="타원 98"/>
          <p:cNvSpPr/>
          <p:nvPr/>
        </p:nvSpPr>
        <p:spPr>
          <a:xfrm>
            <a:off x="1403648" y="4977172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5</a:t>
            </a:r>
            <a:endParaRPr lang="ko-KR" altLang="en-US" sz="1200" dirty="0"/>
          </a:p>
        </p:txBody>
      </p:sp>
      <p:sp>
        <p:nvSpPr>
          <p:cNvPr id="67" name="직사각형 66"/>
          <p:cNvSpPr/>
          <p:nvPr/>
        </p:nvSpPr>
        <p:spPr>
          <a:xfrm>
            <a:off x="3635896" y="2276872"/>
            <a:ext cx="1008112" cy="144016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 smtClean="0">
                <a:solidFill>
                  <a:schemeClr val="tx1"/>
                </a:solidFill>
              </a:rPr>
              <a:t>시설이름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r>
              <a:rPr lang="ko-KR" altLang="en-US" sz="1000" dirty="0" smtClean="0">
                <a:solidFill>
                  <a:schemeClr val="tx1"/>
                </a:solidFill>
              </a:rPr>
              <a:t>주소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r>
              <a:rPr lang="ko-KR" altLang="en-US" sz="1000" dirty="0" smtClean="0">
                <a:solidFill>
                  <a:schemeClr val="tx1"/>
                </a:solidFill>
              </a:rPr>
              <a:t>전화번호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r>
              <a:rPr lang="ko-KR" altLang="en-US" sz="1000" dirty="0" smtClean="0">
                <a:solidFill>
                  <a:schemeClr val="tx1"/>
                </a:solidFill>
              </a:rPr>
              <a:t>홈페이지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r>
              <a:rPr lang="ko-KR" altLang="en-US" sz="1000" dirty="0" smtClean="0">
                <a:solidFill>
                  <a:schemeClr val="tx1"/>
                </a:solidFill>
              </a:rPr>
              <a:t>이용시간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97" name="타원 96"/>
          <p:cNvSpPr/>
          <p:nvPr/>
        </p:nvSpPr>
        <p:spPr>
          <a:xfrm>
            <a:off x="3527884" y="2492896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2</a:t>
            </a:r>
            <a:endParaRPr lang="ko-KR" altLang="en-US" sz="1200" dirty="0"/>
          </a:p>
        </p:txBody>
      </p:sp>
      <p:sp>
        <p:nvSpPr>
          <p:cNvPr id="68" name="타원 67"/>
          <p:cNvSpPr/>
          <p:nvPr/>
        </p:nvSpPr>
        <p:spPr>
          <a:xfrm>
            <a:off x="1943708" y="3753036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3</a:t>
            </a:r>
            <a:endParaRPr lang="ko-KR" altLang="en-US" sz="1200" dirty="0"/>
          </a:p>
        </p:txBody>
      </p:sp>
      <p:sp>
        <p:nvSpPr>
          <p:cNvPr id="53" name="타원 52"/>
          <p:cNvSpPr/>
          <p:nvPr/>
        </p:nvSpPr>
        <p:spPr>
          <a:xfrm>
            <a:off x="2159732" y="4041068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4</a:t>
            </a:r>
            <a:endParaRPr lang="ko-KR" altLang="en-US" sz="1200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44"/>
          <p:cNvGrpSpPr/>
          <p:nvPr/>
        </p:nvGrpSpPr>
        <p:grpSpPr>
          <a:xfrm>
            <a:off x="5040052" y="1008000"/>
            <a:ext cx="3695957" cy="770975"/>
            <a:chOff x="4937130" y="2662227"/>
            <a:chExt cx="3906891" cy="770975"/>
          </a:xfrm>
        </p:grpSpPr>
        <p:sp>
          <p:nvSpPr>
            <p:cNvPr id="18" name="직사각형 17"/>
            <p:cNvSpPr/>
            <p:nvPr/>
          </p:nvSpPr>
          <p:spPr>
            <a:xfrm>
              <a:off x="4955388" y="2662227"/>
              <a:ext cx="1576214" cy="302390"/>
            </a:xfrm>
            <a:prstGeom prst="rect">
              <a:avLst/>
            </a:prstGeom>
            <a:solidFill>
              <a:srgbClr val="0066B3"/>
            </a:solidFill>
            <a:ln>
              <a:noFill/>
            </a:ln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서브 페이지 </a:t>
              </a:r>
              <a:r>
                <a:rPr lang="en-US" altLang="ko-KR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/ </a:t>
              </a: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화면설명</a:t>
              </a:r>
              <a:endParaRPr lang="ko-KR" altLang="en-US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TextBox 51"/>
            <p:cNvSpPr txBox="1"/>
            <p:nvPr/>
          </p:nvSpPr>
          <p:spPr>
            <a:xfrm>
              <a:off x="4937130" y="3063870"/>
              <a:ext cx="3906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200000"/>
                </a:lnSpc>
              </a:pP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3" name="제목 22"/>
          <p:cNvSpPr>
            <a:spLocks noGrp="1"/>
          </p:cNvSpPr>
          <p:nvPr>
            <p:ph type="title"/>
          </p:nvPr>
        </p:nvSpPr>
        <p:spPr>
          <a:xfrm>
            <a:off x="226951" y="124289"/>
            <a:ext cx="2076797" cy="584775"/>
          </a:xfrm>
        </p:spPr>
        <p:txBody>
          <a:bodyPr/>
          <a:lstStyle/>
          <a:p>
            <a:r>
              <a:rPr lang="ko-KR" altLang="en-US" smtClean="0"/>
              <a:t>서브구조도</a:t>
            </a:r>
            <a:endParaRPr lang="ko-KR" altLang="en-US"/>
          </a:p>
        </p:txBody>
      </p:sp>
      <p:grpSp>
        <p:nvGrpSpPr>
          <p:cNvPr id="3" name="그룹 28"/>
          <p:cNvGrpSpPr/>
          <p:nvPr/>
        </p:nvGrpSpPr>
        <p:grpSpPr>
          <a:xfrm>
            <a:off x="359532" y="728700"/>
            <a:ext cx="4514347" cy="5940659"/>
            <a:chOff x="327423" y="982629"/>
            <a:chExt cx="4514347" cy="5038794"/>
          </a:xfrm>
        </p:grpSpPr>
        <p:sp>
          <p:nvSpPr>
            <p:cNvPr id="31" name="직사각형 30"/>
            <p:cNvSpPr/>
            <p:nvPr/>
          </p:nvSpPr>
          <p:spPr>
            <a:xfrm>
              <a:off x="329055" y="982629"/>
              <a:ext cx="4512715" cy="503879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ko-KR" altLang="en-US" sz="1000" smtClean="0"/>
                <a:t>ㄷ</a:t>
              </a:r>
              <a:endParaRPr lang="ko-KR" altLang="en-US" sz="1000" dirty="0"/>
            </a:p>
          </p:txBody>
        </p:sp>
        <p:grpSp>
          <p:nvGrpSpPr>
            <p:cNvPr id="4" name="그룹 43"/>
            <p:cNvGrpSpPr/>
            <p:nvPr/>
          </p:nvGrpSpPr>
          <p:grpSpPr>
            <a:xfrm>
              <a:off x="327423" y="1268760"/>
              <a:ext cx="4514347" cy="4460559"/>
              <a:chOff x="327423" y="1268760"/>
              <a:chExt cx="4514347" cy="4460559"/>
            </a:xfrm>
          </p:grpSpPr>
          <p:cxnSp>
            <p:nvCxnSpPr>
              <p:cNvPr id="33" name="직선 연결선 32"/>
              <p:cNvCxnSpPr/>
              <p:nvPr/>
            </p:nvCxnSpPr>
            <p:spPr>
              <a:xfrm>
                <a:off x="327423" y="1268760"/>
                <a:ext cx="449999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직선 연결선 33"/>
              <p:cNvCxnSpPr/>
              <p:nvPr/>
            </p:nvCxnSpPr>
            <p:spPr>
              <a:xfrm>
                <a:off x="327423" y="5729319"/>
                <a:ext cx="45143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TextBox 17"/>
          <p:cNvSpPr txBox="1">
            <a:spLocks noChangeArrowheads="1"/>
          </p:cNvSpPr>
          <p:nvPr/>
        </p:nvSpPr>
        <p:spPr bwMode="auto">
          <a:xfrm>
            <a:off x="323528" y="1160748"/>
            <a:ext cx="483349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b="1" dirty="0">
                <a:latin typeface="나눔고딕" pitchFamily="50" charset="-127"/>
                <a:ea typeface="나눔고딕" pitchFamily="50" charset="-127"/>
              </a:rPr>
              <a:t>로고</a:t>
            </a:r>
          </a:p>
        </p:txBody>
      </p:sp>
      <p:sp>
        <p:nvSpPr>
          <p:cNvPr id="40" name="TextBox 27"/>
          <p:cNvSpPr txBox="1">
            <a:spLocks noChangeArrowheads="1"/>
          </p:cNvSpPr>
          <p:nvPr/>
        </p:nvSpPr>
        <p:spPr bwMode="auto">
          <a:xfrm>
            <a:off x="2123728" y="6381328"/>
            <a:ext cx="865700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>
                <a:latin typeface="나눔고딕" pitchFamily="50" charset="-127"/>
                <a:ea typeface="나눔고딕" pitchFamily="50" charset="-127"/>
              </a:rPr>
              <a:t>Copyright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64" name="직선 연결선 63"/>
          <p:cNvCxnSpPr/>
          <p:nvPr/>
        </p:nvCxnSpPr>
        <p:spPr>
          <a:xfrm>
            <a:off x="360033" y="1484784"/>
            <a:ext cx="44999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391980" y="800708"/>
            <a:ext cx="425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검색</a:t>
            </a:r>
            <a:endParaRPr lang="ko-KR" altLang="en-US" sz="1000" dirty="0"/>
          </a:p>
        </p:txBody>
      </p:sp>
      <p:grpSp>
        <p:nvGrpSpPr>
          <p:cNvPr id="5" name="그룹 68"/>
          <p:cNvGrpSpPr/>
          <p:nvPr/>
        </p:nvGrpSpPr>
        <p:grpSpPr>
          <a:xfrm>
            <a:off x="467544" y="1592796"/>
            <a:ext cx="864096" cy="576064"/>
            <a:chOff x="628596" y="2990843"/>
            <a:chExt cx="1255083" cy="584209"/>
          </a:xfrm>
        </p:grpSpPr>
        <p:sp>
          <p:nvSpPr>
            <p:cNvPr id="70" name="직사각형 69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TextBox 63"/>
            <p:cNvSpPr txBox="1">
              <a:spLocks noChangeArrowheads="1"/>
            </p:cNvSpPr>
            <p:nvPr/>
          </p:nvSpPr>
          <p:spPr bwMode="auto">
            <a:xfrm>
              <a:off x="665108" y="3158391"/>
              <a:ext cx="1218571" cy="23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900" dirty="0" smtClean="0">
                  <a:latin typeface="나눔고딕" pitchFamily="50" charset="-127"/>
                  <a:ea typeface="나눔고딕" pitchFamily="50" charset="-127"/>
                </a:rPr>
                <a:t>문화탐방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6" name="그룹 84"/>
          <p:cNvGrpSpPr/>
          <p:nvPr/>
        </p:nvGrpSpPr>
        <p:grpSpPr>
          <a:xfrm>
            <a:off x="384670" y="2132857"/>
            <a:ext cx="1018978" cy="4068451"/>
            <a:chOff x="508223" y="2985627"/>
            <a:chExt cx="1480046" cy="589425"/>
          </a:xfrm>
        </p:grpSpPr>
        <p:sp>
          <p:nvSpPr>
            <p:cNvPr id="86" name="직사각형 85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TextBox 63"/>
            <p:cNvSpPr txBox="1">
              <a:spLocks noChangeArrowheads="1"/>
            </p:cNvSpPr>
            <p:nvPr/>
          </p:nvSpPr>
          <p:spPr bwMode="auto">
            <a:xfrm>
              <a:off x="508223" y="2985627"/>
              <a:ext cx="1480046" cy="15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문화행사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중구의 문화재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기념비상징물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문화공간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cxnSp>
        <p:nvCxnSpPr>
          <p:cNvPr id="90" name="직선 연결선 89"/>
          <p:cNvCxnSpPr/>
          <p:nvPr/>
        </p:nvCxnSpPr>
        <p:spPr>
          <a:xfrm>
            <a:off x="1475656" y="1808820"/>
            <a:ext cx="3024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직선 연결선 91"/>
          <p:cNvCxnSpPr/>
          <p:nvPr/>
        </p:nvCxnSpPr>
        <p:spPr>
          <a:xfrm>
            <a:off x="1475656" y="2168860"/>
            <a:ext cx="3024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51"/>
          <p:cNvSpPr txBox="1"/>
          <p:nvPr/>
        </p:nvSpPr>
        <p:spPr>
          <a:xfrm>
            <a:off x="5040000" y="1409643"/>
            <a:ext cx="34512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200000"/>
              </a:lnSpc>
            </a:pP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1.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공연시설 건물 이미지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</a:pP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2.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홈페이지 정보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</a:pP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	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이름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,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주소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,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전화번호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,</a:t>
            </a: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홈페이지바로가기연결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)</a:t>
            </a:r>
          </a:p>
          <a:p>
            <a:pPr marL="228600" indent="-228600">
              <a:lnSpc>
                <a:spcPct val="200000"/>
              </a:lnSpc>
            </a:pP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3.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상세페이지 이동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</a:pP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115" name="직선 연결선 114"/>
          <p:cNvCxnSpPr/>
          <p:nvPr/>
        </p:nvCxnSpPr>
        <p:spPr>
          <a:xfrm>
            <a:off x="467544" y="2456892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1403648" y="1592796"/>
            <a:ext cx="15456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홈  </a:t>
            </a:r>
            <a:r>
              <a:rPr lang="en-US" altLang="ko-KR" sz="800" dirty="0" smtClean="0"/>
              <a:t>&gt; </a:t>
            </a:r>
            <a:r>
              <a:rPr lang="ko-KR" altLang="en-US" sz="800" dirty="0" smtClean="0"/>
              <a:t>축제</a:t>
            </a:r>
            <a:r>
              <a:rPr lang="en-US" altLang="ko-KR" sz="800" dirty="0" smtClean="0"/>
              <a:t> &gt; </a:t>
            </a:r>
            <a:r>
              <a:rPr lang="ko-KR" altLang="en-US" sz="800" dirty="0" smtClean="0"/>
              <a:t>문화공간 </a:t>
            </a:r>
            <a:r>
              <a:rPr lang="en-US" altLang="ko-KR" sz="800" dirty="0" smtClean="0"/>
              <a:t>&gt;  </a:t>
            </a:r>
            <a:r>
              <a:rPr lang="ko-KR" altLang="en-US" sz="800" dirty="0" smtClean="0"/>
              <a:t>영화관</a:t>
            </a:r>
            <a:endParaRPr lang="ko-KR" altLang="en-US" sz="1600" dirty="0"/>
          </a:p>
        </p:txBody>
      </p:sp>
      <p:sp>
        <p:nvSpPr>
          <p:cNvPr id="128" name="TextBox 63"/>
          <p:cNvSpPr txBox="1">
            <a:spLocks noChangeArrowheads="1"/>
          </p:cNvSpPr>
          <p:nvPr/>
        </p:nvSpPr>
        <p:spPr bwMode="auto">
          <a:xfrm>
            <a:off x="1403648" y="1844824"/>
            <a:ext cx="26642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400" b="1" dirty="0" smtClean="0">
                <a:latin typeface="나눔고딕" pitchFamily="50" charset="-127"/>
                <a:ea typeface="나눔고딕" pitchFamily="50" charset="-127"/>
              </a:rPr>
              <a:t>공연시설</a:t>
            </a:r>
            <a:endParaRPr lang="en-US" altLang="ko-KR" sz="1400" b="1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1" name="직사각형 80"/>
          <p:cNvSpPr/>
          <p:nvPr/>
        </p:nvSpPr>
        <p:spPr>
          <a:xfrm>
            <a:off x="4283968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2" name="직사각형 81"/>
          <p:cNvSpPr/>
          <p:nvPr/>
        </p:nvSpPr>
        <p:spPr>
          <a:xfrm>
            <a:off x="2987824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3" name="직사각형 82"/>
          <p:cNvSpPr/>
          <p:nvPr/>
        </p:nvSpPr>
        <p:spPr>
          <a:xfrm>
            <a:off x="3311860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4" name="직사각형 83"/>
          <p:cNvSpPr/>
          <p:nvPr/>
        </p:nvSpPr>
        <p:spPr>
          <a:xfrm>
            <a:off x="3635896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5" name="직사각형 84"/>
          <p:cNvSpPr/>
          <p:nvPr/>
        </p:nvSpPr>
        <p:spPr>
          <a:xfrm>
            <a:off x="3959932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cxnSp>
        <p:nvCxnSpPr>
          <p:cNvPr id="88" name="직선 연결선 87"/>
          <p:cNvCxnSpPr/>
          <p:nvPr/>
        </p:nvCxnSpPr>
        <p:spPr>
          <a:xfrm>
            <a:off x="1475656" y="180882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직선 연결선 90"/>
          <p:cNvCxnSpPr/>
          <p:nvPr/>
        </p:nvCxnSpPr>
        <p:spPr>
          <a:xfrm>
            <a:off x="1475656" y="216886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/>
          <p:cNvCxnSpPr/>
          <p:nvPr/>
        </p:nvCxnSpPr>
        <p:spPr>
          <a:xfrm>
            <a:off x="467544" y="2708920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55"/>
          <p:cNvCxnSpPr/>
          <p:nvPr/>
        </p:nvCxnSpPr>
        <p:spPr>
          <a:xfrm>
            <a:off x="467544" y="2960948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 56"/>
          <p:cNvCxnSpPr/>
          <p:nvPr/>
        </p:nvCxnSpPr>
        <p:spPr>
          <a:xfrm>
            <a:off x="467544" y="591327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직선 연결선 104"/>
          <p:cNvCxnSpPr/>
          <p:nvPr/>
        </p:nvCxnSpPr>
        <p:spPr>
          <a:xfrm>
            <a:off x="1475656" y="5877272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직선 연결선 105"/>
          <p:cNvCxnSpPr/>
          <p:nvPr/>
        </p:nvCxnSpPr>
        <p:spPr>
          <a:xfrm>
            <a:off x="1475656" y="6201308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1439652" y="5949860"/>
            <a:ext cx="6655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만족도조사</a:t>
            </a:r>
            <a:endParaRPr lang="ko-KR" altLang="en-US" sz="800" dirty="0"/>
          </a:p>
        </p:txBody>
      </p:sp>
      <p:sp>
        <p:nvSpPr>
          <p:cNvPr id="51" name="TextBox 18"/>
          <p:cNvSpPr txBox="1">
            <a:spLocks noChangeArrowheads="1"/>
          </p:cNvSpPr>
          <p:nvPr/>
        </p:nvSpPr>
        <p:spPr bwMode="auto">
          <a:xfrm>
            <a:off x="1115616" y="1160748"/>
            <a:ext cx="37084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Nice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중구탐방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	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축제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      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문화탐방      테마갤러리   여행도우미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7544" y="3195263"/>
            <a:ext cx="122413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700" dirty="0" smtClean="0">
                <a:latin typeface="나눔고딕" pitchFamily="50" charset="-127"/>
                <a:ea typeface="나눔고딕" pitchFamily="50" charset="-127"/>
              </a:rPr>
              <a:t>40</a:t>
            </a:r>
            <a:r>
              <a:rPr lang="ko-KR" altLang="en-US" sz="700" dirty="0" smtClean="0">
                <a:latin typeface="나눔고딕" pitchFamily="50" charset="-127"/>
                <a:ea typeface="나눔고딕" pitchFamily="50" charset="-127"/>
              </a:rPr>
              <a:t>계단 </a:t>
            </a:r>
            <a:r>
              <a:rPr lang="ko-KR" altLang="en-US" sz="700" dirty="0" err="1" smtClean="0">
                <a:latin typeface="나눔고딕" pitchFamily="50" charset="-127"/>
                <a:ea typeface="나눔고딕" pitchFamily="50" charset="-127"/>
              </a:rPr>
              <a:t>문화관</a:t>
            </a:r>
            <a:endParaRPr lang="ko-KR" altLang="en-US" sz="700" dirty="0" smtClean="0"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700" dirty="0" smtClean="0">
                <a:latin typeface="나눔고딕" pitchFamily="50" charset="-127"/>
                <a:ea typeface="나눔고딕" pitchFamily="50" charset="-127"/>
              </a:rPr>
              <a:t>문화시설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700" dirty="0" smtClean="0">
                <a:latin typeface="나눔고딕" pitchFamily="50" charset="-127"/>
                <a:ea typeface="나눔고딕" pitchFamily="50" charset="-127"/>
              </a:rPr>
              <a:t>전시시설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700" dirty="0" smtClean="0">
                <a:latin typeface="나눔고딕" pitchFamily="50" charset="-127"/>
                <a:ea typeface="나눔고딕" pitchFamily="50" charset="-127"/>
              </a:rPr>
              <a:t>공연시설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700" dirty="0" smtClean="0">
                <a:solidFill>
                  <a:srgbClr val="0066B3"/>
                </a:solidFill>
                <a:latin typeface="나눔고딕" pitchFamily="50" charset="-127"/>
                <a:ea typeface="나눔고딕" pitchFamily="50" charset="-127"/>
              </a:rPr>
              <a:t>영화관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700" dirty="0" smtClean="0">
                <a:latin typeface="나눔고딕" pitchFamily="50" charset="-127"/>
                <a:ea typeface="나눔고딕" pitchFamily="50" charset="-127"/>
              </a:rPr>
              <a:t>도서관</a:t>
            </a:r>
            <a:endParaRPr lang="ko-KR" altLang="en-US" sz="1200" dirty="0"/>
          </a:p>
        </p:txBody>
      </p:sp>
      <p:cxnSp>
        <p:nvCxnSpPr>
          <p:cNvPr id="59" name="직선 연결선 58"/>
          <p:cNvCxnSpPr/>
          <p:nvPr/>
        </p:nvCxnSpPr>
        <p:spPr>
          <a:xfrm>
            <a:off x="467544" y="321297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그룹 52"/>
          <p:cNvGrpSpPr/>
          <p:nvPr/>
        </p:nvGrpSpPr>
        <p:grpSpPr>
          <a:xfrm>
            <a:off x="1475656" y="2456892"/>
            <a:ext cx="1241442" cy="684076"/>
            <a:chOff x="628596" y="2990843"/>
            <a:chExt cx="1241442" cy="584209"/>
          </a:xfrm>
        </p:grpSpPr>
        <p:sp>
          <p:nvSpPr>
            <p:cNvPr id="54" name="직사각형 53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TextBox 63"/>
            <p:cNvSpPr txBox="1">
              <a:spLocks noChangeArrowheads="1"/>
            </p:cNvSpPr>
            <p:nvPr/>
          </p:nvSpPr>
          <p:spPr bwMode="auto">
            <a:xfrm>
              <a:off x="665109" y="3194046"/>
              <a:ext cx="1168415" cy="162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900" smtClean="0">
                  <a:latin typeface="나눔고딕" pitchFamily="50" charset="-127"/>
                  <a:ea typeface="나눔고딕" pitchFamily="50" charset="-127"/>
                </a:rPr>
                <a:t>이미지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cxnSp>
        <p:nvCxnSpPr>
          <p:cNvPr id="62" name="직선 연결선 61"/>
          <p:cNvCxnSpPr/>
          <p:nvPr/>
        </p:nvCxnSpPr>
        <p:spPr>
          <a:xfrm>
            <a:off x="1475656" y="3176972"/>
            <a:ext cx="3024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2771800" y="2492896"/>
            <a:ext cx="1764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 err="1" smtClean="0"/>
              <a:t>롯데시네마</a:t>
            </a:r>
            <a:r>
              <a:rPr lang="ko-KR" altLang="en-US" sz="900" dirty="0" smtClean="0"/>
              <a:t> 광복</a:t>
            </a:r>
            <a:endParaRPr lang="en-US" altLang="ko-KR" sz="900" dirty="0" smtClean="0"/>
          </a:p>
          <a:p>
            <a:r>
              <a:rPr lang="ko-KR" altLang="en-US" sz="900" dirty="0" smtClean="0"/>
              <a:t>주소</a:t>
            </a:r>
            <a:endParaRPr lang="en-US" altLang="ko-KR" sz="900" dirty="0" smtClean="0"/>
          </a:p>
          <a:p>
            <a:r>
              <a:rPr lang="ko-KR" altLang="en-US" sz="900" dirty="0" smtClean="0"/>
              <a:t>전화번호</a:t>
            </a:r>
            <a:endParaRPr lang="en-US" altLang="ko-KR" sz="900" dirty="0" smtClean="0"/>
          </a:p>
          <a:p>
            <a:r>
              <a:rPr lang="ko-KR" altLang="en-US" sz="900" dirty="0" smtClean="0"/>
              <a:t>홈페이지</a:t>
            </a:r>
            <a:endParaRPr lang="en-US" altLang="ko-KR" sz="900" dirty="0" smtClean="0"/>
          </a:p>
        </p:txBody>
      </p:sp>
      <p:sp>
        <p:nvSpPr>
          <p:cNvPr id="72" name="TextBox 71"/>
          <p:cNvSpPr txBox="1"/>
          <p:nvPr/>
        </p:nvSpPr>
        <p:spPr>
          <a:xfrm>
            <a:off x="3887924" y="2910136"/>
            <a:ext cx="936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 err="1" smtClean="0"/>
              <a:t>자세히보기</a:t>
            </a:r>
            <a:endParaRPr lang="ko-KR" altLang="en-US" sz="900" dirty="0"/>
          </a:p>
        </p:txBody>
      </p:sp>
      <p:grpSp>
        <p:nvGrpSpPr>
          <p:cNvPr id="8" name="그룹 72"/>
          <p:cNvGrpSpPr/>
          <p:nvPr/>
        </p:nvGrpSpPr>
        <p:grpSpPr>
          <a:xfrm>
            <a:off x="1475656" y="3429000"/>
            <a:ext cx="1241442" cy="684076"/>
            <a:chOff x="628596" y="2990843"/>
            <a:chExt cx="1241442" cy="584209"/>
          </a:xfrm>
        </p:grpSpPr>
        <p:sp>
          <p:nvSpPr>
            <p:cNvPr id="74" name="직사각형 73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TextBox 63"/>
            <p:cNvSpPr txBox="1">
              <a:spLocks noChangeArrowheads="1"/>
            </p:cNvSpPr>
            <p:nvPr/>
          </p:nvSpPr>
          <p:spPr bwMode="auto">
            <a:xfrm>
              <a:off x="665109" y="3194046"/>
              <a:ext cx="1168415" cy="162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900" smtClean="0">
                  <a:latin typeface="나눔고딕" pitchFamily="50" charset="-127"/>
                  <a:ea typeface="나눔고딕" pitchFamily="50" charset="-127"/>
                </a:rPr>
                <a:t>이미지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cxnSp>
        <p:nvCxnSpPr>
          <p:cNvPr id="79" name="직선 연결선 78"/>
          <p:cNvCxnSpPr/>
          <p:nvPr/>
        </p:nvCxnSpPr>
        <p:spPr>
          <a:xfrm>
            <a:off x="1475656" y="4149080"/>
            <a:ext cx="3024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3887924" y="3882244"/>
            <a:ext cx="936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 err="1" smtClean="0"/>
              <a:t>자세히보기</a:t>
            </a:r>
            <a:endParaRPr lang="ko-KR" altLang="en-US" sz="900" dirty="0"/>
          </a:p>
        </p:txBody>
      </p:sp>
      <p:grpSp>
        <p:nvGrpSpPr>
          <p:cNvPr id="9" name="그룹 100"/>
          <p:cNvGrpSpPr/>
          <p:nvPr/>
        </p:nvGrpSpPr>
        <p:grpSpPr>
          <a:xfrm>
            <a:off x="1475656" y="4473116"/>
            <a:ext cx="1241442" cy="684076"/>
            <a:chOff x="628596" y="2990843"/>
            <a:chExt cx="1241442" cy="584209"/>
          </a:xfrm>
        </p:grpSpPr>
        <p:sp>
          <p:nvSpPr>
            <p:cNvPr id="103" name="직사각형 102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4" name="TextBox 63"/>
            <p:cNvSpPr txBox="1">
              <a:spLocks noChangeArrowheads="1"/>
            </p:cNvSpPr>
            <p:nvPr/>
          </p:nvSpPr>
          <p:spPr bwMode="auto">
            <a:xfrm>
              <a:off x="665109" y="3194046"/>
              <a:ext cx="1168415" cy="162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900" smtClean="0">
                  <a:latin typeface="나눔고딕" pitchFamily="50" charset="-127"/>
                  <a:ea typeface="나눔고딕" pitchFamily="50" charset="-127"/>
                </a:rPr>
                <a:t>이미지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cxnSp>
        <p:nvCxnSpPr>
          <p:cNvPr id="108" name="직선 연결선 107"/>
          <p:cNvCxnSpPr/>
          <p:nvPr/>
        </p:nvCxnSpPr>
        <p:spPr>
          <a:xfrm>
            <a:off x="1475656" y="5193196"/>
            <a:ext cx="3024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3887924" y="4926360"/>
            <a:ext cx="936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 err="1" smtClean="0"/>
              <a:t>자세히보기</a:t>
            </a:r>
            <a:endParaRPr lang="ko-KR" altLang="en-US" sz="900" dirty="0"/>
          </a:p>
        </p:txBody>
      </p:sp>
      <p:sp>
        <p:nvSpPr>
          <p:cNvPr id="78" name="타원 77"/>
          <p:cNvSpPr/>
          <p:nvPr/>
        </p:nvSpPr>
        <p:spPr>
          <a:xfrm>
            <a:off x="1367644" y="2348880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1</a:t>
            </a:r>
            <a:endParaRPr lang="ko-KR" altLang="en-US" sz="1200" dirty="0"/>
          </a:p>
        </p:txBody>
      </p:sp>
      <p:sp>
        <p:nvSpPr>
          <p:cNvPr id="97" name="타원 96"/>
          <p:cNvSpPr/>
          <p:nvPr/>
        </p:nvSpPr>
        <p:spPr>
          <a:xfrm>
            <a:off x="2735796" y="2276872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2</a:t>
            </a:r>
            <a:endParaRPr lang="ko-KR" altLang="en-US" sz="1200" dirty="0"/>
          </a:p>
        </p:txBody>
      </p:sp>
      <p:sp>
        <p:nvSpPr>
          <p:cNvPr id="63" name="TextBox 62"/>
          <p:cNvSpPr txBox="1"/>
          <p:nvPr/>
        </p:nvSpPr>
        <p:spPr>
          <a:xfrm>
            <a:off x="2771800" y="3465004"/>
            <a:ext cx="1764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/>
              <a:t>CGV</a:t>
            </a:r>
          </a:p>
          <a:p>
            <a:r>
              <a:rPr lang="ko-KR" altLang="en-US" sz="900" dirty="0" smtClean="0"/>
              <a:t>주소</a:t>
            </a:r>
            <a:endParaRPr lang="en-US" altLang="ko-KR" sz="900" dirty="0" smtClean="0"/>
          </a:p>
          <a:p>
            <a:r>
              <a:rPr lang="ko-KR" altLang="en-US" sz="900" dirty="0" smtClean="0"/>
              <a:t>전화번호</a:t>
            </a:r>
            <a:endParaRPr lang="en-US" altLang="ko-KR" sz="900" dirty="0" smtClean="0"/>
          </a:p>
          <a:p>
            <a:r>
              <a:rPr lang="ko-KR" altLang="en-US" sz="900" dirty="0" smtClean="0"/>
              <a:t>홈페이지</a:t>
            </a:r>
            <a:endParaRPr lang="en-US" altLang="ko-KR" sz="900" dirty="0" smtClean="0"/>
          </a:p>
        </p:txBody>
      </p:sp>
      <p:sp>
        <p:nvSpPr>
          <p:cNvPr id="66" name="TextBox 65"/>
          <p:cNvSpPr txBox="1"/>
          <p:nvPr/>
        </p:nvSpPr>
        <p:spPr>
          <a:xfrm>
            <a:off x="2771800" y="4509120"/>
            <a:ext cx="1764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 err="1" smtClean="0"/>
              <a:t>메가박스</a:t>
            </a:r>
            <a:endParaRPr lang="en-US" altLang="ko-KR" sz="900" dirty="0" smtClean="0"/>
          </a:p>
          <a:p>
            <a:r>
              <a:rPr lang="ko-KR" altLang="en-US" sz="900" dirty="0" smtClean="0"/>
              <a:t>주소</a:t>
            </a:r>
            <a:endParaRPr lang="en-US" altLang="ko-KR" sz="900" dirty="0" smtClean="0"/>
          </a:p>
          <a:p>
            <a:r>
              <a:rPr lang="ko-KR" altLang="en-US" sz="900" dirty="0" smtClean="0"/>
              <a:t>전화번호</a:t>
            </a:r>
            <a:endParaRPr lang="en-US" altLang="ko-KR" sz="900" dirty="0" smtClean="0"/>
          </a:p>
          <a:p>
            <a:r>
              <a:rPr lang="ko-KR" altLang="en-US" sz="900" dirty="0" smtClean="0"/>
              <a:t>홈페이지</a:t>
            </a:r>
            <a:endParaRPr lang="en-US" altLang="ko-KR" sz="900" dirty="0" smtClean="0"/>
          </a:p>
        </p:txBody>
      </p:sp>
      <p:sp>
        <p:nvSpPr>
          <p:cNvPr id="67" name="타원 66"/>
          <p:cNvSpPr/>
          <p:nvPr/>
        </p:nvSpPr>
        <p:spPr>
          <a:xfrm>
            <a:off x="3815916" y="2672916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3</a:t>
            </a:r>
            <a:endParaRPr lang="ko-KR" altLang="en-US" sz="1200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그룹 28"/>
          <p:cNvGrpSpPr/>
          <p:nvPr/>
        </p:nvGrpSpPr>
        <p:grpSpPr>
          <a:xfrm>
            <a:off x="359532" y="728700"/>
            <a:ext cx="4514347" cy="5940659"/>
            <a:chOff x="327423" y="982629"/>
            <a:chExt cx="4514347" cy="5038794"/>
          </a:xfrm>
        </p:grpSpPr>
        <p:sp>
          <p:nvSpPr>
            <p:cNvPr id="160" name="직사각형 159"/>
            <p:cNvSpPr/>
            <p:nvPr/>
          </p:nvSpPr>
          <p:spPr>
            <a:xfrm>
              <a:off x="329055" y="982629"/>
              <a:ext cx="4512715" cy="503879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ko-KR" altLang="en-US" sz="1000" smtClean="0"/>
                <a:t>ㄷ</a:t>
              </a:r>
              <a:endParaRPr lang="ko-KR" altLang="en-US" sz="1000" dirty="0"/>
            </a:p>
          </p:txBody>
        </p:sp>
        <p:grpSp>
          <p:nvGrpSpPr>
            <p:cNvPr id="161" name="그룹 43"/>
            <p:cNvGrpSpPr/>
            <p:nvPr/>
          </p:nvGrpSpPr>
          <p:grpSpPr>
            <a:xfrm>
              <a:off x="327423" y="1268760"/>
              <a:ext cx="4514347" cy="4460559"/>
              <a:chOff x="327423" y="1268760"/>
              <a:chExt cx="4514347" cy="4460559"/>
            </a:xfrm>
          </p:grpSpPr>
          <p:cxnSp>
            <p:nvCxnSpPr>
              <p:cNvPr id="162" name="직선 연결선 161"/>
              <p:cNvCxnSpPr/>
              <p:nvPr/>
            </p:nvCxnSpPr>
            <p:spPr>
              <a:xfrm>
                <a:off x="327423" y="1268760"/>
                <a:ext cx="449999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직선 연결선 162"/>
              <p:cNvCxnSpPr/>
              <p:nvPr/>
            </p:nvCxnSpPr>
            <p:spPr>
              <a:xfrm>
                <a:off x="327423" y="5729319"/>
                <a:ext cx="45143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그룹 44"/>
          <p:cNvGrpSpPr/>
          <p:nvPr/>
        </p:nvGrpSpPr>
        <p:grpSpPr>
          <a:xfrm>
            <a:off x="5040052" y="1008000"/>
            <a:ext cx="3695957" cy="770975"/>
            <a:chOff x="4937130" y="2662227"/>
            <a:chExt cx="3906891" cy="770975"/>
          </a:xfrm>
        </p:grpSpPr>
        <p:sp>
          <p:nvSpPr>
            <p:cNvPr id="18" name="직사각형 17"/>
            <p:cNvSpPr/>
            <p:nvPr/>
          </p:nvSpPr>
          <p:spPr>
            <a:xfrm>
              <a:off x="4955388" y="2662227"/>
              <a:ext cx="1576214" cy="302390"/>
            </a:xfrm>
            <a:prstGeom prst="rect">
              <a:avLst/>
            </a:prstGeom>
            <a:solidFill>
              <a:srgbClr val="0066B3"/>
            </a:solidFill>
            <a:ln>
              <a:noFill/>
            </a:ln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서브 페이지 </a:t>
              </a:r>
              <a:r>
                <a:rPr lang="en-US" altLang="ko-KR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/ </a:t>
              </a: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화면설명</a:t>
              </a:r>
              <a:endParaRPr lang="ko-KR" altLang="en-US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TextBox 51"/>
            <p:cNvSpPr txBox="1"/>
            <p:nvPr/>
          </p:nvSpPr>
          <p:spPr>
            <a:xfrm>
              <a:off x="4937130" y="3063870"/>
              <a:ext cx="3906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200000"/>
                </a:lnSpc>
              </a:pP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3" name="제목 22"/>
          <p:cNvSpPr>
            <a:spLocks noGrp="1"/>
          </p:cNvSpPr>
          <p:nvPr>
            <p:ph type="title"/>
          </p:nvPr>
        </p:nvSpPr>
        <p:spPr>
          <a:xfrm>
            <a:off x="226951" y="124289"/>
            <a:ext cx="2076797" cy="584775"/>
          </a:xfrm>
        </p:spPr>
        <p:txBody>
          <a:bodyPr/>
          <a:lstStyle/>
          <a:p>
            <a:r>
              <a:rPr lang="ko-KR" altLang="en-US" smtClean="0"/>
              <a:t>서브구조도</a:t>
            </a:r>
            <a:endParaRPr lang="ko-KR" altLang="en-US"/>
          </a:p>
        </p:txBody>
      </p:sp>
      <p:sp>
        <p:nvSpPr>
          <p:cNvPr id="37" name="TextBox 17"/>
          <p:cNvSpPr txBox="1">
            <a:spLocks noChangeArrowheads="1"/>
          </p:cNvSpPr>
          <p:nvPr/>
        </p:nvSpPr>
        <p:spPr bwMode="auto">
          <a:xfrm>
            <a:off x="323528" y="1160748"/>
            <a:ext cx="483349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b="1" dirty="0">
                <a:latin typeface="나눔고딕" pitchFamily="50" charset="-127"/>
                <a:ea typeface="나눔고딕" pitchFamily="50" charset="-127"/>
              </a:rPr>
              <a:t>로고</a:t>
            </a:r>
          </a:p>
        </p:txBody>
      </p:sp>
      <p:sp>
        <p:nvSpPr>
          <p:cNvPr id="40" name="TextBox 27"/>
          <p:cNvSpPr txBox="1">
            <a:spLocks noChangeArrowheads="1"/>
          </p:cNvSpPr>
          <p:nvPr/>
        </p:nvSpPr>
        <p:spPr bwMode="auto">
          <a:xfrm>
            <a:off x="2123728" y="6381328"/>
            <a:ext cx="865700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>
                <a:latin typeface="나눔고딕" pitchFamily="50" charset="-127"/>
                <a:ea typeface="나눔고딕" pitchFamily="50" charset="-127"/>
              </a:rPr>
              <a:t>Copyright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64" name="직선 연결선 63"/>
          <p:cNvCxnSpPr/>
          <p:nvPr/>
        </p:nvCxnSpPr>
        <p:spPr>
          <a:xfrm>
            <a:off x="360033" y="1484784"/>
            <a:ext cx="44999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391980" y="800708"/>
            <a:ext cx="425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검색</a:t>
            </a:r>
            <a:endParaRPr lang="ko-KR" altLang="en-US" sz="1000" dirty="0"/>
          </a:p>
        </p:txBody>
      </p:sp>
      <p:grpSp>
        <p:nvGrpSpPr>
          <p:cNvPr id="5" name="그룹 68"/>
          <p:cNvGrpSpPr/>
          <p:nvPr/>
        </p:nvGrpSpPr>
        <p:grpSpPr>
          <a:xfrm>
            <a:off x="467544" y="1592796"/>
            <a:ext cx="864096" cy="576064"/>
            <a:chOff x="628596" y="2990843"/>
            <a:chExt cx="1255083" cy="584209"/>
          </a:xfrm>
        </p:grpSpPr>
        <p:sp>
          <p:nvSpPr>
            <p:cNvPr id="70" name="직사각형 69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TextBox 63"/>
            <p:cNvSpPr txBox="1">
              <a:spLocks noChangeArrowheads="1"/>
            </p:cNvSpPr>
            <p:nvPr/>
          </p:nvSpPr>
          <p:spPr bwMode="auto">
            <a:xfrm>
              <a:off x="665108" y="3158391"/>
              <a:ext cx="1218571" cy="23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900" dirty="0" smtClean="0">
                  <a:latin typeface="나눔고딕" pitchFamily="50" charset="-127"/>
                  <a:ea typeface="나눔고딕" pitchFamily="50" charset="-127"/>
                </a:rPr>
                <a:t>테마갤러리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6" name="그룹 84"/>
          <p:cNvGrpSpPr/>
          <p:nvPr/>
        </p:nvGrpSpPr>
        <p:grpSpPr>
          <a:xfrm>
            <a:off x="384670" y="2132857"/>
            <a:ext cx="1018978" cy="4068451"/>
            <a:chOff x="508223" y="2985627"/>
            <a:chExt cx="1480046" cy="589425"/>
          </a:xfrm>
        </p:grpSpPr>
        <p:sp>
          <p:nvSpPr>
            <p:cNvPr id="86" name="직사각형 85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TextBox 63"/>
            <p:cNvSpPr txBox="1">
              <a:spLocks noChangeArrowheads="1"/>
            </p:cNvSpPr>
            <p:nvPr/>
          </p:nvSpPr>
          <p:spPr bwMode="auto">
            <a:xfrm>
              <a:off x="508223" y="2985627"/>
              <a:ext cx="1480046" cy="15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solidFill>
                    <a:srgbClr val="0066B3"/>
                  </a:solidFill>
                  <a:latin typeface="나눔고딕" pitchFamily="50" charset="-127"/>
                  <a:ea typeface="나눔고딕" pitchFamily="50" charset="-127"/>
                </a:rPr>
                <a:t>포토갤러리</a:t>
              </a:r>
              <a:endParaRPr lang="en-US" altLang="ko-KR" sz="800" dirty="0" smtClean="0">
                <a:solidFill>
                  <a:srgbClr val="0066B3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동영상갤러리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err="1" smtClean="0">
                  <a:latin typeface="나눔고딕" pitchFamily="50" charset="-127"/>
                  <a:ea typeface="나눔고딕" pitchFamily="50" charset="-127"/>
                </a:rPr>
                <a:t>애니멘터리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역사문화해설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cxnSp>
        <p:nvCxnSpPr>
          <p:cNvPr id="90" name="직선 연결선 89"/>
          <p:cNvCxnSpPr/>
          <p:nvPr/>
        </p:nvCxnSpPr>
        <p:spPr>
          <a:xfrm>
            <a:off x="1475656" y="1808820"/>
            <a:ext cx="3024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직선 연결선 91"/>
          <p:cNvCxnSpPr/>
          <p:nvPr/>
        </p:nvCxnSpPr>
        <p:spPr>
          <a:xfrm>
            <a:off x="1475656" y="2168860"/>
            <a:ext cx="3024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51"/>
          <p:cNvSpPr txBox="1"/>
          <p:nvPr/>
        </p:nvSpPr>
        <p:spPr>
          <a:xfrm>
            <a:off x="5040000" y="1409643"/>
            <a:ext cx="34512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페이지수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전체페이지수 표시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카테고리별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분류와 제목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작성자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내용순으로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분류해서 </a:t>
            </a: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검색할수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있음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게시물의 이미지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게시물의 제목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작성자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등록일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게시물을 </a:t>
            </a: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등록할수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있음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페이지 이동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  <a:buAutoNum type="arabicPeriod"/>
            </a:pP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</a:pP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115" name="직선 연결선 114"/>
          <p:cNvCxnSpPr/>
          <p:nvPr/>
        </p:nvCxnSpPr>
        <p:spPr>
          <a:xfrm>
            <a:off x="467544" y="2456892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1403648" y="1592796"/>
            <a:ext cx="18341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홈  </a:t>
            </a:r>
            <a:r>
              <a:rPr lang="en-US" altLang="ko-KR" sz="800" dirty="0" smtClean="0"/>
              <a:t>&gt; </a:t>
            </a:r>
            <a:r>
              <a:rPr lang="ko-KR" altLang="en-US" sz="800" dirty="0" smtClean="0"/>
              <a:t>축제</a:t>
            </a:r>
            <a:r>
              <a:rPr lang="en-US" altLang="ko-KR" sz="800" dirty="0" smtClean="0"/>
              <a:t> &gt; </a:t>
            </a:r>
            <a:r>
              <a:rPr lang="ko-KR" altLang="en-US" sz="800" dirty="0" smtClean="0"/>
              <a:t>테마갤러리 </a:t>
            </a:r>
            <a:r>
              <a:rPr lang="en-US" altLang="ko-KR" sz="800" dirty="0" smtClean="0"/>
              <a:t>&gt;  </a:t>
            </a:r>
            <a:r>
              <a:rPr lang="ko-KR" altLang="en-US" sz="800" dirty="0" smtClean="0"/>
              <a:t>포토갤러리</a:t>
            </a:r>
            <a:endParaRPr lang="ko-KR" altLang="en-US" sz="1600" dirty="0"/>
          </a:p>
        </p:txBody>
      </p:sp>
      <p:sp>
        <p:nvSpPr>
          <p:cNvPr id="128" name="TextBox 63"/>
          <p:cNvSpPr txBox="1">
            <a:spLocks noChangeArrowheads="1"/>
          </p:cNvSpPr>
          <p:nvPr/>
        </p:nvSpPr>
        <p:spPr bwMode="auto">
          <a:xfrm>
            <a:off x="1403648" y="1844824"/>
            <a:ext cx="26642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400" b="1" dirty="0" smtClean="0">
                <a:latin typeface="나눔고딕" pitchFamily="50" charset="-127"/>
                <a:ea typeface="나눔고딕" pitchFamily="50" charset="-127"/>
              </a:rPr>
              <a:t>포토갤러리</a:t>
            </a:r>
            <a:endParaRPr lang="en-US" altLang="ko-KR" sz="1400" b="1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1" name="직사각형 80"/>
          <p:cNvSpPr/>
          <p:nvPr/>
        </p:nvSpPr>
        <p:spPr>
          <a:xfrm>
            <a:off x="4283968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2" name="직사각형 81"/>
          <p:cNvSpPr/>
          <p:nvPr/>
        </p:nvSpPr>
        <p:spPr>
          <a:xfrm>
            <a:off x="2987824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3" name="직사각형 82"/>
          <p:cNvSpPr/>
          <p:nvPr/>
        </p:nvSpPr>
        <p:spPr>
          <a:xfrm>
            <a:off x="3311860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4" name="직사각형 83"/>
          <p:cNvSpPr/>
          <p:nvPr/>
        </p:nvSpPr>
        <p:spPr>
          <a:xfrm>
            <a:off x="3635896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5" name="직사각형 84"/>
          <p:cNvSpPr/>
          <p:nvPr/>
        </p:nvSpPr>
        <p:spPr>
          <a:xfrm>
            <a:off x="3959932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cxnSp>
        <p:nvCxnSpPr>
          <p:cNvPr id="88" name="직선 연결선 87"/>
          <p:cNvCxnSpPr/>
          <p:nvPr/>
        </p:nvCxnSpPr>
        <p:spPr>
          <a:xfrm>
            <a:off x="1475656" y="180882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직선 연결선 90"/>
          <p:cNvCxnSpPr/>
          <p:nvPr/>
        </p:nvCxnSpPr>
        <p:spPr>
          <a:xfrm>
            <a:off x="1475656" y="216886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/>
          <p:cNvCxnSpPr/>
          <p:nvPr/>
        </p:nvCxnSpPr>
        <p:spPr>
          <a:xfrm>
            <a:off x="467544" y="2708920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55"/>
          <p:cNvCxnSpPr/>
          <p:nvPr/>
        </p:nvCxnSpPr>
        <p:spPr>
          <a:xfrm>
            <a:off x="467544" y="2960948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 56"/>
          <p:cNvCxnSpPr/>
          <p:nvPr/>
        </p:nvCxnSpPr>
        <p:spPr>
          <a:xfrm>
            <a:off x="467544" y="591327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직선 연결선 104"/>
          <p:cNvCxnSpPr/>
          <p:nvPr/>
        </p:nvCxnSpPr>
        <p:spPr>
          <a:xfrm>
            <a:off x="1475656" y="5877272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직선 연결선 105"/>
          <p:cNvCxnSpPr/>
          <p:nvPr/>
        </p:nvCxnSpPr>
        <p:spPr>
          <a:xfrm>
            <a:off x="1475656" y="6201308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1439652" y="5949860"/>
            <a:ext cx="6655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만족도조사</a:t>
            </a:r>
            <a:endParaRPr lang="ko-KR" altLang="en-US" sz="800" dirty="0"/>
          </a:p>
        </p:txBody>
      </p:sp>
      <p:sp>
        <p:nvSpPr>
          <p:cNvPr id="51" name="TextBox 18"/>
          <p:cNvSpPr txBox="1">
            <a:spLocks noChangeArrowheads="1"/>
          </p:cNvSpPr>
          <p:nvPr/>
        </p:nvSpPr>
        <p:spPr bwMode="auto">
          <a:xfrm>
            <a:off x="1115616" y="1160748"/>
            <a:ext cx="37084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Nice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중구탐방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	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축제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      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문화탐방      테마갤러리   여행도우미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59" name="직선 연결선 58"/>
          <p:cNvCxnSpPr/>
          <p:nvPr/>
        </p:nvCxnSpPr>
        <p:spPr>
          <a:xfrm>
            <a:off x="467544" y="321297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367644" y="2364849"/>
            <a:ext cx="112723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Total 270 , 1/27 Pages</a:t>
            </a:r>
            <a:endParaRPr lang="ko-KR" altLang="en-US" sz="700" dirty="0"/>
          </a:p>
        </p:txBody>
      </p:sp>
      <p:sp>
        <p:nvSpPr>
          <p:cNvPr id="94" name="직사각형 93"/>
          <p:cNvSpPr/>
          <p:nvPr/>
        </p:nvSpPr>
        <p:spPr>
          <a:xfrm>
            <a:off x="4391980" y="2348880"/>
            <a:ext cx="216024" cy="216024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700" dirty="0" smtClean="0">
                <a:solidFill>
                  <a:schemeClr val="tx1"/>
                </a:solidFill>
              </a:rPr>
              <a:t>버튼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95" name="직사각형 94"/>
          <p:cNvSpPr/>
          <p:nvPr/>
        </p:nvSpPr>
        <p:spPr>
          <a:xfrm>
            <a:off x="3563888" y="2348880"/>
            <a:ext cx="792088" cy="216024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700" dirty="0" err="1" smtClean="0">
                <a:solidFill>
                  <a:schemeClr val="tx1"/>
                </a:solidFill>
              </a:rPr>
              <a:t>검색창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96" name="직사각형 95"/>
          <p:cNvSpPr/>
          <p:nvPr/>
        </p:nvSpPr>
        <p:spPr>
          <a:xfrm>
            <a:off x="3167844" y="2348880"/>
            <a:ext cx="360040" cy="216024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700" dirty="0" err="1" smtClean="0">
                <a:solidFill>
                  <a:schemeClr val="tx1"/>
                </a:solidFill>
              </a:rPr>
              <a:t>제목순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98" name="직사각형 97"/>
          <p:cNvSpPr/>
          <p:nvPr/>
        </p:nvSpPr>
        <p:spPr>
          <a:xfrm>
            <a:off x="2555776" y="2348880"/>
            <a:ext cx="576064" cy="216024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700" dirty="0" smtClean="0">
                <a:solidFill>
                  <a:schemeClr val="tx1"/>
                </a:solidFill>
              </a:rPr>
              <a:t>카테고리검색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99" name="직사각형 98"/>
          <p:cNvSpPr/>
          <p:nvPr/>
        </p:nvSpPr>
        <p:spPr>
          <a:xfrm>
            <a:off x="1439652" y="2744924"/>
            <a:ext cx="1080120" cy="756084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>
                <a:solidFill>
                  <a:schemeClr val="tx1"/>
                </a:solidFill>
              </a:rPr>
              <a:t>이미지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109" name="직사각형 108"/>
          <p:cNvSpPr/>
          <p:nvPr/>
        </p:nvSpPr>
        <p:spPr>
          <a:xfrm>
            <a:off x="1439652" y="3501008"/>
            <a:ext cx="1080120" cy="396044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113" name="직사각형 112"/>
          <p:cNvSpPr/>
          <p:nvPr/>
        </p:nvSpPr>
        <p:spPr>
          <a:xfrm>
            <a:off x="2447764" y="5481228"/>
            <a:ext cx="1188132" cy="216024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>
                <a:solidFill>
                  <a:schemeClr val="tx1"/>
                </a:solidFill>
              </a:rPr>
              <a:t>페이지 수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114" name="직사각형 113"/>
          <p:cNvSpPr/>
          <p:nvPr/>
        </p:nvSpPr>
        <p:spPr>
          <a:xfrm>
            <a:off x="4319972" y="5193196"/>
            <a:ext cx="432048" cy="216024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>
                <a:solidFill>
                  <a:schemeClr val="tx1"/>
                </a:solidFill>
              </a:rPr>
              <a:t>등록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1439652" y="3681028"/>
            <a:ext cx="7560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 smtClean="0"/>
              <a:t>작성자</a:t>
            </a:r>
            <a:endParaRPr lang="ko-KR" altLang="en-US" sz="800" dirty="0"/>
          </a:p>
        </p:txBody>
      </p:sp>
      <p:sp>
        <p:nvSpPr>
          <p:cNvPr id="133" name="TextBox 132"/>
          <p:cNvSpPr txBox="1"/>
          <p:nvPr/>
        </p:nvSpPr>
        <p:spPr>
          <a:xfrm>
            <a:off x="1907704" y="3681028"/>
            <a:ext cx="6120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 smtClean="0"/>
              <a:t>등록일</a:t>
            </a:r>
            <a:endParaRPr lang="ko-KR" altLang="en-US" sz="800" dirty="0"/>
          </a:p>
        </p:txBody>
      </p:sp>
      <p:sp>
        <p:nvSpPr>
          <p:cNvPr id="134" name="직사각형 133"/>
          <p:cNvSpPr/>
          <p:nvPr/>
        </p:nvSpPr>
        <p:spPr>
          <a:xfrm>
            <a:off x="2555776" y="2744924"/>
            <a:ext cx="1080120" cy="756084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>
                <a:solidFill>
                  <a:schemeClr val="tx1"/>
                </a:solidFill>
              </a:rPr>
              <a:t>이미지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135" name="직사각형 134"/>
          <p:cNvSpPr/>
          <p:nvPr/>
        </p:nvSpPr>
        <p:spPr>
          <a:xfrm>
            <a:off x="2555776" y="3501008"/>
            <a:ext cx="1080120" cy="396044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2555776" y="3501008"/>
            <a:ext cx="7560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 smtClean="0"/>
              <a:t>제목</a:t>
            </a:r>
            <a:endParaRPr lang="ko-KR" altLang="en-US" sz="800" dirty="0"/>
          </a:p>
        </p:txBody>
      </p:sp>
      <p:sp>
        <p:nvSpPr>
          <p:cNvPr id="137" name="TextBox 136"/>
          <p:cNvSpPr txBox="1"/>
          <p:nvPr/>
        </p:nvSpPr>
        <p:spPr>
          <a:xfrm>
            <a:off x="2555776" y="3681028"/>
            <a:ext cx="7560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 smtClean="0"/>
              <a:t>작성자</a:t>
            </a:r>
            <a:endParaRPr lang="ko-KR" altLang="en-US" sz="800" dirty="0"/>
          </a:p>
        </p:txBody>
      </p:sp>
      <p:sp>
        <p:nvSpPr>
          <p:cNvPr id="138" name="TextBox 137"/>
          <p:cNvSpPr txBox="1"/>
          <p:nvPr/>
        </p:nvSpPr>
        <p:spPr>
          <a:xfrm>
            <a:off x="3023828" y="3681028"/>
            <a:ext cx="6120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 smtClean="0"/>
              <a:t>등록일</a:t>
            </a:r>
            <a:endParaRPr lang="ko-KR" altLang="en-US" sz="800" dirty="0"/>
          </a:p>
        </p:txBody>
      </p:sp>
      <p:sp>
        <p:nvSpPr>
          <p:cNvPr id="139" name="직사각형 138"/>
          <p:cNvSpPr/>
          <p:nvPr/>
        </p:nvSpPr>
        <p:spPr>
          <a:xfrm>
            <a:off x="3671900" y="2744924"/>
            <a:ext cx="1080120" cy="756084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>
                <a:solidFill>
                  <a:schemeClr val="tx1"/>
                </a:solidFill>
              </a:rPr>
              <a:t>이미지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140" name="직사각형 139"/>
          <p:cNvSpPr/>
          <p:nvPr/>
        </p:nvSpPr>
        <p:spPr>
          <a:xfrm>
            <a:off x="3671900" y="3501008"/>
            <a:ext cx="1080120" cy="396044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3671900" y="3501008"/>
            <a:ext cx="7560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 smtClean="0"/>
              <a:t>제목</a:t>
            </a:r>
            <a:endParaRPr lang="ko-KR" altLang="en-US" sz="800" dirty="0"/>
          </a:p>
        </p:txBody>
      </p:sp>
      <p:sp>
        <p:nvSpPr>
          <p:cNvPr id="142" name="TextBox 141"/>
          <p:cNvSpPr txBox="1"/>
          <p:nvPr/>
        </p:nvSpPr>
        <p:spPr>
          <a:xfrm>
            <a:off x="3671900" y="3681028"/>
            <a:ext cx="7560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 smtClean="0"/>
              <a:t>작성자</a:t>
            </a:r>
            <a:endParaRPr lang="ko-KR" altLang="en-US" sz="800" dirty="0"/>
          </a:p>
        </p:txBody>
      </p:sp>
      <p:sp>
        <p:nvSpPr>
          <p:cNvPr id="143" name="TextBox 142"/>
          <p:cNvSpPr txBox="1"/>
          <p:nvPr/>
        </p:nvSpPr>
        <p:spPr>
          <a:xfrm>
            <a:off x="4139952" y="3681028"/>
            <a:ext cx="6120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 smtClean="0"/>
              <a:t>등록일</a:t>
            </a:r>
            <a:endParaRPr lang="ko-KR" altLang="en-US" sz="800" dirty="0"/>
          </a:p>
        </p:txBody>
      </p:sp>
      <p:sp>
        <p:nvSpPr>
          <p:cNvPr id="144" name="직사각형 143"/>
          <p:cNvSpPr/>
          <p:nvPr/>
        </p:nvSpPr>
        <p:spPr>
          <a:xfrm>
            <a:off x="1439652" y="3933056"/>
            <a:ext cx="1080120" cy="756084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>
                <a:solidFill>
                  <a:schemeClr val="tx1"/>
                </a:solidFill>
              </a:rPr>
              <a:t>이미지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145" name="직사각형 144"/>
          <p:cNvSpPr/>
          <p:nvPr/>
        </p:nvSpPr>
        <p:spPr>
          <a:xfrm>
            <a:off x="1439652" y="4689140"/>
            <a:ext cx="1080120" cy="396044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1439652" y="4689140"/>
            <a:ext cx="7560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 smtClean="0"/>
              <a:t>제목</a:t>
            </a:r>
            <a:endParaRPr lang="ko-KR" altLang="en-US" sz="800" dirty="0"/>
          </a:p>
        </p:txBody>
      </p:sp>
      <p:sp>
        <p:nvSpPr>
          <p:cNvPr id="147" name="TextBox 146"/>
          <p:cNvSpPr txBox="1"/>
          <p:nvPr/>
        </p:nvSpPr>
        <p:spPr>
          <a:xfrm>
            <a:off x="1439652" y="4869160"/>
            <a:ext cx="7560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 smtClean="0"/>
              <a:t>작성자</a:t>
            </a:r>
            <a:endParaRPr lang="ko-KR" altLang="en-US" sz="800" dirty="0"/>
          </a:p>
        </p:txBody>
      </p:sp>
      <p:sp>
        <p:nvSpPr>
          <p:cNvPr id="148" name="TextBox 147"/>
          <p:cNvSpPr txBox="1"/>
          <p:nvPr/>
        </p:nvSpPr>
        <p:spPr>
          <a:xfrm>
            <a:off x="1907704" y="4869160"/>
            <a:ext cx="6120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 smtClean="0"/>
              <a:t>등록일</a:t>
            </a:r>
            <a:endParaRPr lang="ko-KR" altLang="en-US" sz="800" dirty="0"/>
          </a:p>
        </p:txBody>
      </p:sp>
      <p:sp>
        <p:nvSpPr>
          <p:cNvPr id="149" name="직사각형 148"/>
          <p:cNvSpPr/>
          <p:nvPr/>
        </p:nvSpPr>
        <p:spPr>
          <a:xfrm>
            <a:off x="2555776" y="3933056"/>
            <a:ext cx="1080120" cy="756084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>
                <a:solidFill>
                  <a:schemeClr val="tx1"/>
                </a:solidFill>
              </a:rPr>
              <a:t>이미지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150" name="직사각형 149"/>
          <p:cNvSpPr/>
          <p:nvPr/>
        </p:nvSpPr>
        <p:spPr>
          <a:xfrm>
            <a:off x="2555776" y="4689140"/>
            <a:ext cx="1080120" cy="396044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2555776" y="4689140"/>
            <a:ext cx="7560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 smtClean="0"/>
              <a:t>제목</a:t>
            </a:r>
            <a:endParaRPr lang="ko-KR" altLang="en-US" sz="800" dirty="0"/>
          </a:p>
        </p:txBody>
      </p:sp>
      <p:sp>
        <p:nvSpPr>
          <p:cNvPr id="152" name="TextBox 151"/>
          <p:cNvSpPr txBox="1"/>
          <p:nvPr/>
        </p:nvSpPr>
        <p:spPr>
          <a:xfrm>
            <a:off x="2555776" y="4869160"/>
            <a:ext cx="7560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 smtClean="0"/>
              <a:t>작성자</a:t>
            </a:r>
            <a:endParaRPr lang="ko-KR" altLang="en-US" sz="800" dirty="0"/>
          </a:p>
        </p:txBody>
      </p:sp>
      <p:sp>
        <p:nvSpPr>
          <p:cNvPr id="153" name="TextBox 152"/>
          <p:cNvSpPr txBox="1"/>
          <p:nvPr/>
        </p:nvSpPr>
        <p:spPr>
          <a:xfrm>
            <a:off x="3023828" y="4869160"/>
            <a:ext cx="6120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 smtClean="0"/>
              <a:t>등록일</a:t>
            </a:r>
            <a:endParaRPr lang="ko-KR" altLang="en-US" sz="800" dirty="0"/>
          </a:p>
        </p:txBody>
      </p:sp>
      <p:sp>
        <p:nvSpPr>
          <p:cNvPr id="154" name="직사각형 153"/>
          <p:cNvSpPr/>
          <p:nvPr/>
        </p:nvSpPr>
        <p:spPr>
          <a:xfrm>
            <a:off x="3671900" y="3933056"/>
            <a:ext cx="1080120" cy="756084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>
                <a:solidFill>
                  <a:schemeClr val="tx1"/>
                </a:solidFill>
              </a:rPr>
              <a:t>이미지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155" name="직사각형 154"/>
          <p:cNvSpPr/>
          <p:nvPr/>
        </p:nvSpPr>
        <p:spPr>
          <a:xfrm>
            <a:off x="3671900" y="4689140"/>
            <a:ext cx="1080120" cy="396044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3671900" y="4689140"/>
            <a:ext cx="7560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 smtClean="0"/>
              <a:t>제목</a:t>
            </a:r>
            <a:endParaRPr lang="ko-KR" altLang="en-US" sz="800" dirty="0"/>
          </a:p>
        </p:txBody>
      </p:sp>
      <p:sp>
        <p:nvSpPr>
          <p:cNvPr id="157" name="TextBox 156"/>
          <p:cNvSpPr txBox="1"/>
          <p:nvPr/>
        </p:nvSpPr>
        <p:spPr>
          <a:xfrm>
            <a:off x="3671900" y="4869160"/>
            <a:ext cx="7560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 smtClean="0"/>
              <a:t>작성자</a:t>
            </a:r>
            <a:endParaRPr lang="ko-KR" altLang="en-US" sz="800" dirty="0"/>
          </a:p>
        </p:txBody>
      </p:sp>
      <p:sp>
        <p:nvSpPr>
          <p:cNvPr id="158" name="TextBox 157"/>
          <p:cNvSpPr txBox="1"/>
          <p:nvPr/>
        </p:nvSpPr>
        <p:spPr>
          <a:xfrm>
            <a:off x="4139952" y="4869160"/>
            <a:ext cx="6120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 smtClean="0"/>
              <a:t>등록일</a:t>
            </a:r>
            <a:endParaRPr lang="ko-KR" altLang="en-US" sz="800" dirty="0"/>
          </a:p>
        </p:txBody>
      </p:sp>
      <p:sp>
        <p:nvSpPr>
          <p:cNvPr id="78" name="타원 77"/>
          <p:cNvSpPr/>
          <p:nvPr/>
        </p:nvSpPr>
        <p:spPr>
          <a:xfrm>
            <a:off x="1331640" y="2204864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1</a:t>
            </a:r>
            <a:endParaRPr lang="ko-KR" altLang="en-US" sz="1200" dirty="0"/>
          </a:p>
        </p:txBody>
      </p:sp>
      <p:sp>
        <p:nvSpPr>
          <p:cNvPr id="97" name="타원 96"/>
          <p:cNvSpPr/>
          <p:nvPr/>
        </p:nvSpPr>
        <p:spPr>
          <a:xfrm>
            <a:off x="2411760" y="2204864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2</a:t>
            </a:r>
            <a:endParaRPr lang="ko-KR" altLang="en-US" sz="1200" dirty="0"/>
          </a:p>
        </p:txBody>
      </p:sp>
      <p:sp>
        <p:nvSpPr>
          <p:cNvPr id="67" name="타원 66"/>
          <p:cNvSpPr/>
          <p:nvPr/>
        </p:nvSpPr>
        <p:spPr>
          <a:xfrm>
            <a:off x="1331640" y="3429000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4</a:t>
            </a:r>
            <a:endParaRPr lang="ko-KR" altLang="en-US" sz="1200" dirty="0"/>
          </a:p>
        </p:txBody>
      </p:sp>
      <p:sp>
        <p:nvSpPr>
          <p:cNvPr id="131" name="TextBox 130"/>
          <p:cNvSpPr txBox="1"/>
          <p:nvPr/>
        </p:nvSpPr>
        <p:spPr>
          <a:xfrm>
            <a:off x="1439652" y="3501008"/>
            <a:ext cx="7560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 smtClean="0"/>
              <a:t>제목</a:t>
            </a:r>
            <a:endParaRPr lang="ko-KR" altLang="en-US" sz="800" dirty="0"/>
          </a:p>
        </p:txBody>
      </p:sp>
      <p:sp>
        <p:nvSpPr>
          <p:cNvPr id="164" name="타원 163"/>
          <p:cNvSpPr/>
          <p:nvPr/>
        </p:nvSpPr>
        <p:spPr>
          <a:xfrm>
            <a:off x="4175956" y="5085184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5</a:t>
            </a:r>
            <a:endParaRPr lang="ko-KR" altLang="en-US" sz="1200" dirty="0"/>
          </a:p>
        </p:txBody>
      </p:sp>
      <p:sp>
        <p:nvSpPr>
          <p:cNvPr id="165" name="타원 164"/>
          <p:cNvSpPr/>
          <p:nvPr/>
        </p:nvSpPr>
        <p:spPr>
          <a:xfrm>
            <a:off x="2303748" y="5337212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6</a:t>
            </a:r>
            <a:endParaRPr lang="ko-KR" altLang="en-US" sz="1200" dirty="0"/>
          </a:p>
        </p:txBody>
      </p:sp>
      <p:sp>
        <p:nvSpPr>
          <p:cNvPr id="166" name="타원 165"/>
          <p:cNvSpPr/>
          <p:nvPr/>
        </p:nvSpPr>
        <p:spPr>
          <a:xfrm>
            <a:off x="1331640" y="2636912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3</a:t>
            </a:r>
            <a:endParaRPr lang="ko-KR" altLang="en-US" sz="1200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그룹 28"/>
          <p:cNvGrpSpPr/>
          <p:nvPr/>
        </p:nvGrpSpPr>
        <p:grpSpPr>
          <a:xfrm>
            <a:off x="359532" y="728700"/>
            <a:ext cx="4514347" cy="5940659"/>
            <a:chOff x="327423" y="982629"/>
            <a:chExt cx="4514347" cy="5038794"/>
          </a:xfrm>
        </p:grpSpPr>
        <p:sp>
          <p:nvSpPr>
            <p:cNvPr id="100" name="직사각형 99"/>
            <p:cNvSpPr/>
            <p:nvPr/>
          </p:nvSpPr>
          <p:spPr>
            <a:xfrm>
              <a:off x="329055" y="982629"/>
              <a:ext cx="4512715" cy="503879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ko-KR" altLang="en-US" sz="1000" smtClean="0"/>
                <a:t>ㄷ</a:t>
              </a:r>
              <a:endParaRPr lang="ko-KR" altLang="en-US" sz="1000" dirty="0"/>
            </a:p>
          </p:txBody>
        </p:sp>
        <p:grpSp>
          <p:nvGrpSpPr>
            <p:cNvPr id="101" name="그룹 43"/>
            <p:cNvGrpSpPr/>
            <p:nvPr/>
          </p:nvGrpSpPr>
          <p:grpSpPr>
            <a:xfrm>
              <a:off x="327423" y="1268760"/>
              <a:ext cx="4514347" cy="4460559"/>
              <a:chOff x="327423" y="1268760"/>
              <a:chExt cx="4514347" cy="4460559"/>
            </a:xfrm>
          </p:grpSpPr>
          <p:cxnSp>
            <p:nvCxnSpPr>
              <p:cNvPr id="103" name="직선 연결선 102"/>
              <p:cNvCxnSpPr/>
              <p:nvPr/>
            </p:nvCxnSpPr>
            <p:spPr>
              <a:xfrm>
                <a:off x="327423" y="1268760"/>
                <a:ext cx="449999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직선 연결선 103"/>
              <p:cNvCxnSpPr/>
              <p:nvPr/>
            </p:nvCxnSpPr>
            <p:spPr>
              <a:xfrm>
                <a:off x="327423" y="5729319"/>
                <a:ext cx="45143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그룹 44"/>
          <p:cNvGrpSpPr/>
          <p:nvPr/>
        </p:nvGrpSpPr>
        <p:grpSpPr>
          <a:xfrm>
            <a:off x="5040052" y="1008000"/>
            <a:ext cx="3695957" cy="770975"/>
            <a:chOff x="4937130" y="2662227"/>
            <a:chExt cx="3906891" cy="770975"/>
          </a:xfrm>
        </p:grpSpPr>
        <p:sp>
          <p:nvSpPr>
            <p:cNvPr id="18" name="직사각형 17"/>
            <p:cNvSpPr/>
            <p:nvPr/>
          </p:nvSpPr>
          <p:spPr>
            <a:xfrm>
              <a:off x="4955388" y="2662227"/>
              <a:ext cx="1576214" cy="302390"/>
            </a:xfrm>
            <a:prstGeom prst="rect">
              <a:avLst/>
            </a:prstGeom>
            <a:solidFill>
              <a:srgbClr val="0066B3"/>
            </a:solidFill>
            <a:ln>
              <a:noFill/>
            </a:ln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서브 페이지 </a:t>
              </a:r>
              <a:r>
                <a:rPr lang="en-US" altLang="ko-KR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/ </a:t>
              </a: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화면설명</a:t>
              </a:r>
              <a:endParaRPr lang="ko-KR" altLang="en-US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TextBox 51"/>
            <p:cNvSpPr txBox="1"/>
            <p:nvPr/>
          </p:nvSpPr>
          <p:spPr>
            <a:xfrm>
              <a:off x="4937130" y="3063870"/>
              <a:ext cx="3906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200000"/>
                </a:lnSpc>
              </a:pP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3" name="제목 22"/>
          <p:cNvSpPr>
            <a:spLocks noGrp="1"/>
          </p:cNvSpPr>
          <p:nvPr>
            <p:ph type="title"/>
          </p:nvPr>
        </p:nvSpPr>
        <p:spPr>
          <a:xfrm>
            <a:off x="226951" y="124289"/>
            <a:ext cx="2076797" cy="584775"/>
          </a:xfrm>
        </p:spPr>
        <p:txBody>
          <a:bodyPr/>
          <a:lstStyle/>
          <a:p>
            <a:r>
              <a:rPr lang="ko-KR" altLang="en-US" smtClean="0"/>
              <a:t>서브구조도</a:t>
            </a:r>
            <a:endParaRPr lang="ko-KR" altLang="en-US"/>
          </a:p>
        </p:txBody>
      </p:sp>
      <p:sp>
        <p:nvSpPr>
          <p:cNvPr id="37" name="TextBox 17"/>
          <p:cNvSpPr txBox="1">
            <a:spLocks noChangeArrowheads="1"/>
          </p:cNvSpPr>
          <p:nvPr/>
        </p:nvSpPr>
        <p:spPr bwMode="auto">
          <a:xfrm>
            <a:off x="323528" y="1160748"/>
            <a:ext cx="483349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b="1" dirty="0">
                <a:latin typeface="나눔고딕" pitchFamily="50" charset="-127"/>
                <a:ea typeface="나눔고딕" pitchFamily="50" charset="-127"/>
              </a:rPr>
              <a:t>로고</a:t>
            </a:r>
          </a:p>
        </p:txBody>
      </p:sp>
      <p:sp>
        <p:nvSpPr>
          <p:cNvPr id="40" name="TextBox 27"/>
          <p:cNvSpPr txBox="1">
            <a:spLocks noChangeArrowheads="1"/>
          </p:cNvSpPr>
          <p:nvPr/>
        </p:nvSpPr>
        <p:spPr bwMode="auto">
          <a:xfrm>
            <a:off x="2123728" y="6381328"/>
            <a:ext cx="865700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>
                <a:latin typeface="나눔고딕" pitchFamily="50" charset="-127"/>
                <a:ea typeface="나눔고딕" pitchFamily="50" charset="-127"/>
              </a:rPr>
              <a:t>Copyright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64" name="직선 연결선 63"/>
          <p:cNvCxnSpPr/>
          <p:nvPr/>
        </p:nvCxnSpPr>
        <p:spPr>
          <a:xfrm>
            <a:off x="360033" y="1484784"/>
            <a:ext cx="44999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391980" y="800708"/>
            <a:ext cx="425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검색</a:t>
            </a:r>
            <a:endParaRPr lang="ko-KR" altLang="en-US" sz="1000" dirty="0"/>
          </a:p>
        </p:txBody>
      </p:sp>
      <p:grpSp>
        <p:nvGrpSpPr>
          <p:cNvPr id="5" name="그룹 68"/>
          <p:cNvGrpSpPr/>
          <p:nvPr/>
        </p:nvGrpSpPr>
        <p:grpSpPr>
          <a:xfrm>
            <a:off x="467544" y="1592796"/>
            <a:ext cx="864096" cy="576064"/>
            <a:chOff x="628596" y="2990843"/>
            <a:chExt cx="1255083" cy="584209"/>
          </a:xfrm>
        </p:grpSpPr>
        <p:sp>
          <p:nvSpPr>
            <p:cNvPr id="70" name="직사각형 69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TextBox 63"/>
            <p:cNvSpPr txBox="1">
              <a:spLocks noChangeArrowheads="1"/>
            </p:cNvSpPr>
            <p:nvPr/>
          </p:nvSpPr>
          <p:spPr bwMode="auto">
            <a:xfrm>
              <a:off x="665108" y="3158391"/>
              <a:ext cx="1218571" cy="23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900" dirty="0" smtClean="0">
                  <a:latin typeface="나눔고딕" pitchFamily="50" charset="-127"/>
                  <a:ea typeface="나눔고딕" pitchFamily="50" charset="-127"/>
                </a:rPr>
                <a:t>테마갤러리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6" name="그룹 84"/>
          <p:cNvGrpSpPr/>
          <p:nvPr/>
        </p:nvGrpSpPr>
        <p:grpSpPr>
          <a:xfrm>
            <a:off x="384670" y="2132857"/>
            <a:ext cx="1018978" cy="4068451"/>
            <a:chOff x="508223" y="2985627"/>
            <a:chExt cx="1480046" cy="589425"/>
          </a:xfrm>
        </p:grpSpPr>
        <p:sp>
          <p:nvSpPr>
            <p:cNvPr id="86" name="직사각형 85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TextBox 63"/>
            <p:cNvSpPr txBox="1">
              <a:spLocks noChangeArrowheads="1"/>
            </p:cNvSpPr>
            <p:nvPr/>
          </p:nvSpPr>
          <p:spPr bwMode="auto">
            <a:xfrm>
              <a:off x="508223" y="2985627"/>
              <a:ext cx="1480046" cy="15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solidFill>
                    <a:srgbClr val="0066B3"/>
                  </a:solidFill>
                  <a:latin typeface="나눔고딕" pitchFamily="50" charset="-127"/>
                  <a:ea typeface="나눔고딕" pitchFamily="50" charset="-127"/>
                </a:rPr>
                <a:t>포토갤러리</a:t>
              </a:r>
              <a:endParaRPr lang="en-US" altLang="ko-KR" sz="800" dirty="0" smtClean="0">
                <a:solidFill>
                  <a:srgbClr val="0066B3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동영상갤러리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err="1" smtClean="0">
                  <a:latin typeface="나눔고딕" pitchFamily="50" charset="-127"/>
                  <a:ea typeface="나눔고딕" pitchFamily="50" charset="-127"/>
                </a:rPr>
                <a:t>애니멘터리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역사문화해설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cxnSp>
        <p:nvCxnSpPr>
          <p:cNvPr id="90" name="직선 연결선 89"/>
          <p:cNvCxnSpPr/>
          <p:nvPr/>
        </p:nvCxnSpPr>
        <p:spPr>
          <a:xfrm>
            <a:off x="1475656" y="1808820"/>
            <a:ext cx="3024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직선 연결선 91"/>
          <p:cNvCxnSpPr/>
          <p:nvPr/>
        </p:nvCxnSpPr>
        <p:spPr>
          <a:xfrm>
            <a:off x="1475656" y="2168860"/>
            <a:ext cx="3024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51"/>
          <p:cNvSpPr txBox="1"/>
          <p:nvPr/>
        </p:nvSpPr>
        <p:spPr>
          <a:xfrm>
            <a:off x="5040000" y="1409643"/>
            <a:ext cx="34512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제목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작성자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등록일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조회수 표시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이미지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텍스트내용을 </a:t>
            </a: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적을수있음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첨부파일을 </a:t>
            </a: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올릴수있음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다음글과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이전글제목이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표시됨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목록으로 이동함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전체적인 게시판 형식으로 사용됨 게시판을 </a:t>
            </a: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스타일링해서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사용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</a:pP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115" name="직선 연결선 114"/>
          <p:cNvCxnSpPr/>
          <p:nvPr/>
        </p:nvCxnSpPr>
        <p:spPr>
          <a:xfrm>
            <a:off x="467544" y="2456892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1403648" y="1592796"/>
            <a:ext cx="18341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홈  </a:t>
            </a:r>
            <a:r>
              <a:rPr lang="en-US" altLang="ko-KR" sz="800" dirty="0" smtClean="0"/>
              <a:t>&gt; </a:t>
            </a:r>
            <a:r>
              <a:rPr lang="ko-KR" altLang="en-US" sz="800" dirty="0" smtClean="0"/>
              <a:t>축제</a:t>
            </a:r>
            <a:r>
              <a:rPr lang="en-US" altLang="ko-KR" sz="800" dirty="0" smtClean="0"/>
              <a:t> &gt; </a:t>
            </a:r>
            <a:r>
              <a:rPr lang="ko-KR" altLang="en-US" sz="800" dirty="0" smtClean="0"/>
              <a:t>테마갤러리 </a:t>
            </a:r>
            <a:r>
              <a:rPr lang="en-US" altLang="ko-KR" sz="800" dirty="0" smtClean="0"/>
              <a:t>&gt;  </a:t>
            </a:r>
            <a:r>
              <a:rPr lang="ko-KR" altLang="en-US" sz="800" dirty="0" smtClean="0"/>
              <a:t>포토갤러리</a:t>
            </a:r>
            <a:endParaRPr lang="ko-KR" altLang="en-US" sz="1600" dirty="0"/>
          </a:p>
        </p:txBody>
      </p:sp>
      <p:sp>
        <p:nvSpPr>
          <p:cNvPr id="128" name="TextBox 63"/>
          <p:cNvSpPr txBox="1">
            <a:spLocks noChangeArrowheads="1"/>
          </p:cNvSpPr>
          <p:nvPr/>
        </p:nvSpPr>
        <p:spPr bwMode="auto">
          <a:xfrm>
            <a:off x="1403648" y="1844824"/>
            <a:ext cx="26642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400" b="1" dirty="0" smtClean="0">
                <a:latin typeface="나눔고딕" pitchFamily="50" charset="-127"/>
                <a:ea typeface="나눔고딕" pitchFamily="50" charset="-127"/>
              </a:rPr>
              <a:t>포토갤러리</a:t>
            </a:r>
            <a:endParaRPr lang="en-US" altLang="ko-KR" sz="1400" b="1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1" name="직사각형 80"/>
          <p:cNvSpPr/>
          <p:nvPr/>
        </p:nvSpPr>
        <p:spPr>
          <a:xfrm>
            <a:off x="4283968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2" name="직사각형 81"/>
          <p:cNvSpPr/>
          <p:nvPr/>
        </p:nvSpPr>
        <p:spPr>
          <a:xfrm>
            <a:off x="2987824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3" name="직사각형 82"/>
          <p:cNvSpPr/>
          <p:nvPr/>
        </p:nvSpPr>
        <p:spPr>
          <a:xfrm>
            <a:off x="3311860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4" name="직사각형 83"/>
          <p:cNvSpPr/>
          <p:nvPr/>
        </p:nvSpPr>
        <p:spPr>
          <a:xfrm>
            <a:off x="3635896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5" name="직사각형 84"/>
          <p:cNvSpPr/>
          <p:nvPr/>
        </p:nvSpPr>
        <p:spPr>
          <a:xfrm>
            <a:off x="3959932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cxnSp>
        <p:nvCxnSpPr>
          <p:cNvPr id="88" name="직선 연결선 87"/>
          <p:cNvCxnSpPr/>
          <p:nvPr/>
        </p:nvCxnSpPr>
        <p:spPr>
          <a:xfrm>
            <a:off x="1475656" y="180882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직선 연결선 90"/>
          <p:cNvCxnSpPr/>
          <p:nvPr/>
        </p:nvCxnSpPr>
        <p:spPr>
          <a:xfrm>
            <a:off x="1475656" y="216886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/>
          <p:cNvCxnSpPr/>
          <p:nvPr/>
        </p:nvCxnSpPr>
        <p:spPr>
          <a:xfrm>
            <a:off x="467544" y="2708920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55"/>
          <p:cNvCxnSpPr/>
          <p:nvPr/>
        </p:nvCxnSpPr>
        <p:spPr>
          <a:xfrm>
            <a:off x="467544" y="2960948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 56"/>
          <p:cNvCxnSpPr/>
          <p:nvPr/>
        </p:nvCxnSpPr>
        <p:spPr>
          <a:xfrm>
            <a:off x="467544" y="591327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직선 연결선 104"/>
          <p:cNvCxnSpPr/>
          <p:nvPr/>
        </p:nvCxnSpPr>
        <p:spPr>
          <a:xfrm>
            <a:off x="1475656" y="5877272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직선 연결선 105"/>
          <p:cNvCxnSpPr/>
          <p:nvPr/>
        </p:nvCxnSpPr>
        <p:spPr>
          <a:xfrm>
            <a:off x="1475656" y="6201308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1439652" y="5949860"/>
            <a:ext cx="6655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만족도조사</a:t>
            </a:r>
            <a:endParaRPr lang="ko-KR" altLang="en-US" sz="800" dirty="0"/>
          </a:p>
        </p:txBody>
      </p:sp>
      <p:sp>
        <p:nvSpPr>
          <p:cNvPr id="51" name="TextBox 18"/>
          <p:cNvSpPr txBox="1">
            <a:spLocks noChangeArrowheads="1"/>
          </p:cNvSpPr>
          <p:nvPr/>
        </p:nvSpPr>
        <p:spPr bwMode="auto">
          <a:xfrm>
            <a:off x="1115616" y="1160748"/>
            <a:ext cx="37084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Nice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중구탐방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	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축제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      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문화탐방      테마갤러리   여행도우미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59" name="직선 연결선 58"/>
          <p:cNvCxnSpPr/>
          <p:nvPr/>
        </p:nvCxnSpPr>
        <p:spPr>
          <a:xfrm>
            <a:off x="467544" y="321297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직선 연결선 110"/>
          <p:cNvCxnSpPr/>
          <p:nvPr/>
        </p:nvCxnSpPr>
        <p:spPr>
          <a:xfrm>
            <a:off x="1475656" y="2312876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직선 연결선 111"/>
          <p:cNvCxnSpPr/>
          <p:nvPr/>
        </p:nvCxnSpPr>
        <p:spPr>
          <a:xfrm>
            <a:off x="1475656" y="2816932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직선 연결선 115"/>
          <p:cNvCxnSpPr/>
          <p:nvPr/>
        </p:nvCxnSpPr>
        <p:spPr>
          <a:xfrm>
            <a:off x="1475656" y="504918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직선 연결선 116"/>
          <p:cNvCxnSpPr/>
          <p:nvPr/>
        </p:nvCxnSpPr>
        <p:spPr>
          <a:xfrm>
            <a:off x="1475656" y="5301208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직선 연결선 117"/>
          <p:cNvCxnSpPr/>
          <p:nvPr/>
        </p:nvCxnSpPr>
        <p:spPr>
          <a:xfrm>
            <a:off x="1475656" y="5553236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직선 연결선 118"/>
          <p:cNvCxnSpPr/>
          <p:nvPr/>
        </p:nvCxnSpPr>
        <p:spPr>
          <a:xfrm>
            <a:off x="1475656" y="4833156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직선 연결선 123"/>
          <p:cNvCxnSpPr/>
          <p:nvPr/>
        </p:nvCxnSpPr>
        <p:spPr>
          <a:xfrm>
            <a:off x="2015716" y="4833156"/>
            <a:ext cx="0" cy="21602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직사각형 129"/>
          <p:cNvSpPr/>
          <p:nvPr/>
        </p:nvSpPr>
        <p:spPr>
          <a:xfrm>
            <a:off x="2627784" y="5625244"/>
            <a:ext cx="756084" cy="18002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700" dirty="0" smtClean="0">
                <a:solidFill>
                  <a:schemeClr val="tx1"/>
                </a:solidFill>
              </a:rPr>
              <a:t>목록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1547664" y="5085184"/>
            <a:ext cx="4732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err="1" smtClean="0"/>
              <a:t>이전글</a:t>
            </a:r>
            <a:endParaRPr lang="ko-KR" altLang="en-US" sz="800" dirty="0"/>
          </a:p>
        </p:txBody>
      </p:sp>
      <p:sp>
        <p:nvSpPr>
          <p:cNvPr id="167" name="TextBox 166"/>
          <p:cNvSpPr txBox="1"/>
          <p:nvPr/>
        </p:nvSpPr>
        <p:spPr>
          <a:xfrm>
            <a:off x="1547664" y="5337212"/>
            <a:ext cx="4732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err="1" smtClean="0"/>
              <a:t>다음글</a:t>
            </a:r>
            <a:endParaRPr lang="ko-KR" altLang="en-US" sz="800" dirty="0"/>
          </a:p>
        </p:txBody>
      </p:sp>
      <p:sp>
        <p:nvSpPr>
          <p:cNvPr id="168" name="이등변 삼각형 167"/>
          <p:cNvSpPr/>
          <p:nvPr/>
        </p:nvSpPr>
        <p:spPr>
          <a:xfrm rot="5400000">
            <a:off x="1532753" y="5160930"/>
            <a:ext cx="54653" cy="47177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9" name="이등변 삼각형 168"/>
          <p:cNvSpPr/>
          <p:nvPr/>
        </p:nvSpPr>
        <p:spPr>
          <a:xfrm rot="5400000">
            <a:off x="1532753" y="5412958"/>
            <a:ext cx="54653" cy="47177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2" name="직사각형 181"/>
          <p:cNvSpPr/>
          <p:nvPr/>
        </p:nvSpPr>
        <p:spPr>
          <a:xfrm>
            <a:off x="1583668" y="2924944"/>
            <a:ext cx="2952328" cy="154817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solidFill>
                  <a:schemeClr val="tx1"/>
                </a:solidFill>
              </a:rPr>
              <a:t>이미지</a:t>
            </a:r>
            <a:endParaRPr lang="ko-KR" altLang="en-US" sz="1100" dirty="0">
              <a:solidFill>
                <a:schemeClr val="tx1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1511660" y="2380818"/>
            <a:ext cx="1648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제목</a:t>
            </a:r>
            <a:endParaRPr lang="en-US" altLang="ko-KR" sz="1000" dirty="0" smtClean="0"/>
          </a:p>
          <a:p>
            <a:r>
              <a:rPr lang="ko-KR" altLang="en-US" sz="1000" dirty="0" smtClean="0"/>
              <a:t>작성자 │ 등록일 │ 조회수</a:t>
            </a:r>
            <a:endParaRPr lang="ko-KR" altLang="en-US" sz="1000" dirty="0"/>
          </a:p>
        </p:txBody>
      </p:sp>
      <p:sp>
        <p:nvSpPr>
          <p:cNvPr id="78" name="타원 77"/>
          <p:cNvSpPr/>
          <p:nvPr/>
        </p:nvSpPr>
        <p:spPr>
          <a:xfrm>
            <a:off x="1367644" y="2204864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1</a:t>
            </a:r>
            <a:endParaRPr lang="ko-KR" altLang="en-US" sz="1200" dirty="0"/>
          </a:p>
        </p:txBody>
      </p:sp>
      <p:sp>
        <p:nvSpPr>
          <p:cNvPr id="97" name="타원 96"/>
          <p:cNvSpPr/>
          <p:nvPr/>
        </p:nvSpPr>
        <p:spPr>
          <a:xfrm>
            <a:off x="1367644" y="2816932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2</a:t>
            </a:r>
            <a:endParaRPr lang="ko-KR" altLang="en-US" sz="1200" dirty="0"/>
          </a:p>
        </p:txBody>
      </p:sp>
      <p:sp>
        <p:nvSpPr>
          <p:cNvPr id="67" name="타원 66"/>
          <p:cNvSpPr/>
          <p:nvPr/>
        </p:nvSpPr>
        <p:spPr>
          <a:xfrm>
            <a:off x="1295636" y="4725144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4</a:t>
            </a:r>
            <a:endParaRPr lang="ko-KR" altLang="en-US" sz="1200" dirty="0"/>
          </a:p>
        </p:txBody>
      </p:sp>
      <p:sp>
        <p:nvSpPr>
          <p:cNvPr id="164" name="타원 163"/>
          <p:cNvSpPr/>
          <p:nvPr/>
        </p:nvSpPr>
        <p:spPr>
          <a:xfrm>
            <a:off x="1943708" y="5157192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5</a:t>
            </a:r>
            <a:endParaRPr lang="ko-KR" altLang="en-US" sz="1200" dirty="0"/>
          </a:p>
        </p:txBody>
      </p:sp>
      <p:sp>
        <p:nvSpPr>
          <p:cNvPr id="165" name="타원 164"/>
          <p:cNvSpPr/>
          <p:nvPr/>
        </p:nvSpPr>
        <p:spPr>
          <a:xfrm>
            <a:off x="2555776" y="5589240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6</a:t>
            </a:r>
            <a:endParaRPr lang="ko-KR" altLang="en-US" sz="1200" dirty="0"/>
          </a:p>
        </p:txBody>
      </p:sp>
      <p:sp>
        <p:nvSpPr>
          <p:cNvPr id="166" name="타원 165"/>
          <p:cNvSpPr/>
          <p:nvPr/>
        </p:nvSpPr>
        <p:spPr>
          <a:xfrm>
            <a:off x="1295636" y="4365104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3</a:t>
            </a:r>
            <a:endParaRPr lang="ko-KR" altLang="en-US" sz="1200" dirty="0"/>
          </a:p>
        </p:txBody>
      </p:sp>
      <p:sp>
        <p:nvSpPr>
          <p:cNvPr id="181" name="TextBox 180"/>
          <p:cNvSpPr txBox="1"/>
          <p:nvPr/>
        </p:nvSpPr>
        <p:spPr>
          <a:xfrm>
            <a:off x="1465311" y="4545704"/>
            <a:ext cx="6944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smtClean="0"/>
              <a:t>텍스트 내용</a:t>
            </a:r>
            <a:endParaRPr lang="ko-KR" altLang="en-US" sz="800" dirty="0"/>
          </a:p>
        </p:txBody>
      </p:sp>
      <p:sp>
        <p:nvSpPr>
          <p:cNvPr id="159" name="TextBox 158"/>
          <p:cNvSpPr txBox="1"/>
          <p:nvPr/>
        </p:nvSpPr>
        <p:spPr>
          <a:xfrm>
            <a:off x="1446329" y="4833156"/>
            <a:ext cx="5693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첨부파일</a:t>
            </a:r>
            <a:endParaRPr lang="ko-KR" altLang="en-US" sz="800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8"/>
          <p:cNvGrpSpPr/>
          <p:nvPr/>
        </p:nvGrpSpPr>
        <p:grpSpPr>
          <a:xfrm>
            <a:off x="359532" y="728700"/>
            <a:ext cx="4514347" cy="5940659"/>
            <a:chOff x="327423" y="982629"/>
            <a:chExt cx="4514347" cy="5038794"/>
          </a:xfrm>
        </p:grpSpPr>
        <p:sp>
          <p:nvSpPr>
            <p:cNvPr id="160" name="직사각형 159"/>
            <p:cNvSpPr/>
            <p:nvPr/>
          </p:nvSpPr>
          <p:spPr>
            <a:xfrm>
              <a:off x="329055" y="982629"/>
              <a:ext cx="4512715" cy="503879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ko-KR" altLang="en-US" sz="1000" smtClean="0"/>
                <a:t>ㄷ</a:t>
              </a:r>
              <a:endParaRPr lang="ko-KR" altLang="en-US" sz="1000" dirty="0"/>
            </a:p>
          </p:txBody>
        </p:sp>
        <p:grpSp>
          <p:nvGrpSpPr>
            <p:cNvPr id="3" name="그룹 43"/>
            <p:cNvGrpSpPr/>
            <p:nvPr/>
          </p:nvGrpSpPr>
          <p:grpSpPr>
            <a:xfrm>
              <a:off x="327423" y="1268760"/>
              <a:ext cx="4514347" cy="4460559"/>
              <a:chOff x="327423" y="1268760"/>
              <a:chExt cx="4514347" cy="4460559"/>
            </a:xfrm>
          </p:grpSpPr>
          <p:cxnSp>
            <p:nvCxnSpPr>
              <p:cNvPr id="162" name="직선 연결선 161"/>
              <p:cNvCxnSpPr/>
              <p:nvPr/>
            </p:nvCxnSpPr>
            <p:spPr>
              <a:xfrm>
                <a:off x="327423" y="1268760"/>
                <a:ext cx="449999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직선 연결선 162"/>
              <p:cNvCxnSpPr/>
              <p:nvPr/>
            </p:nvCxnSpPr>
            <p:spPr>
              <a:xfrm>
                <a:off x="327423" y="5729319"/>
                <a:ext cx="45143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그룹 44"/>
          <p:cNvGrpSpPr/>
          <p:nvPr/>
        </p:nvGrpSpPr>
        <p:grpSpPr>
          <a:xfrm>
            <a:off x="5040052" y="1008000"/>
            <a:ext cx="3695957" cy="770975"/>
            <a:chOff x="4937130" y="2662227"/>
            <a:chExt cx="3906891" cy="770975"/>
          </a:xfrm>
        </p:grpSpPr>
        <p:sp>
          <p:nvSpPr>
            <p:cNvPr id="18" name="직사각형 17"/>
            <p:cNvSpPr/>
            <p:nvPr/>
          </p:nvSpPr>
          <p:spPr>
            <a:xfrm>
              <a:off x="4955388" y="2662227"/>
              <a:ext cx="1576214" cy="302390"/>
            </a:xfrm>
            <a:prstGeom prst="rect">
              <a:avLst/>
            </a:prstGeom>
            <a:solidFill>
              <a:srgbClr val="0066B3"/>
            </a:solidFill>
            <a:ln>
              <a:noFill/>
            </a:ln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서브 페이지 </a:t>
              </a:r>
              <a:r>
                <a:rPr lang="en-US" altLang="ko-KR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/ </a:t>
              </a: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화면설명</a:t>
              </a:r>
              <a:endParaRPr lang="ko-KR" altLang="en-US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TextBox 51"/>
            <p:cNvSpPr txBox="1"/>
            <p:nvPr/>
          </p:nvSpPr>
          <p:spPr>
            <a:xfrm>
              <a:off x="4937130" y="3063870"/>
              <a:ext cx="3906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200000"/>
                </a:lnSpc>
              </a:pP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3" name="제목 22"/>
          <p:cNvSpPr>
            <a:spLocks noGrp="1"/>
          </p:cNvSpPr>
          <p:nvPr>
            <p:ph type="title"/>
          </p:nvPr>
        </p:nvSpPr>
        <p:spPr>
          <a:xfrm>
            <a:off x="226951" y="124289"/>
            <a:ext cx="2076797" cy="584775"/>
          </a:xfrm>
        </p:spPr>
        <p:txBody>
          <a:bodyPr/>
          <a:lstStyle/>
          <a:p>
            <a:r>
              <a:rPr lang="ko-KR" altLang="en-US" smtClean="0"/>
              <a:t>서브구조도</a:t>
            </a:r>
            <a:endParaRPr lang="ko-KR" altLang="en-US"/>
          </a:p>
        </p:txBody>
      </p:sp>
      <p:sp>
        <p:nvSpPr>
          <p:cNvPr id="37" name="TextBox 17"/>
          <p:cNvSpPr txBox="1">
            <a:spLocks noChangeArrowheads="1"/>
          </p:cNvSpPr>
          <p:nvPr/>
        </p:nvSpPr>
        <p:spPr bwMode="auto">
          <a:xfrm>
            <a:off x="323528" y="1160748"/>
            <a:ext cx="483349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b="1" dirty="0">
                <a:latin typeface="나눔고딕" pitchFamily="50" charset="-127"/>
                <a:ea typeface="나눔고딕" pitchFamily="50" charset="-127"/>
              </a:rPr>
              <a:t>로고</a:t>
            </a:r>
          </a:p>
        </p:txBody>
      </p:sp>
      <p:sp>
        <p:nvSpPr>
          <p:cNvPr id="40" name="TextBox 27"/>
          <p:cNvSpPr txBox="1">
            <a:spLocks noChangeArrowheads="1"/>
          </p:cNvSpPr>
          <p:nvPr/>
        </p:nvSpPr>
        <p:spPr bwMode="auto">
          <a:xfrm>
            <a:off x="2123728" y="6381328"/>
            <a:ext cx="865700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>
                <a:latin typeface="나눔고딕" pitchFamily="50" charset="-127"/>
                <a:ea typeface="나눔고딕" pitchFamily="50" charset="-127"/>
              </a:rPr>
              <a:t>Copyright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64" name="직선 연결선 63"/>
          <p:cNvCxnSpPr/>
          <p:nvPr/>
        </p:nvCxnSpPr>
        <p:spPr>
          <a:xfrm>
            <a:off x="360033" y="1484784"/>
            <a:ext cx="44999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391980" y="800708"/>
            <a:ext cx="425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검색</a:t>
            </a:r>
            <a:endParaRPr lang="ko-KR" altLang="en-US" sz="1000" dirty="0"/>
          </a:p>
        </p:txBody>
      </p:sp>
      <p:grpSp>
        <p:nvGrpSpPr>
          <p:cNvPr id="5" name="그룹 68"/>
          <p:cNvGrpSpPr/>
          <p:nvPr/>
        </p:nvGrpSpPr>
        <p:grpSpPr>
          <a:xfrm>
            <a:off x="467544" y="1592796"/>
            <a:ext cx="864096" cy="576064"/>
            <a:chOff x="628596" y="2990843"/>
            <a:chExt cx="1255083" cy="584209"/>
          </a:xfrm>
        </p:grpSpPr>
        <p:sp>
          <p:nvSpPr>
            <p:cNvPr id="70" name="직사각형 69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TextBox 63"/>
            <p:cNvSpPr txBox="1">
              <a:spLocks noChangeArrowheads="1"/>
            </p:cNvSpPr>
            <p:nvPr/>
          </p:nvSpPr>
          <p:spPr bwMode="auto">
            <a:xfrm>
              <a:off x="665108" y="3158391"/>
              <a:ext cx="1218571" cy="23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900" dirty="0" smtClean="0">
                  <a:latin typeface="나눔고딕" pitchFamily="50" charset="-127"/>
                  <a:ea typeface="나눔고딕" pitchFamily="50" charset="-127"/>
                </a:rPr>
                <a:t>테마갤러리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6" name="그룹 84"/>
          <p:cNvGrpSpPr/>
          <p:nvPr/>
        </p:nvGrpSpPr>
        <p:grpSpPr>
          <a:xfrm>
            <a:off x="384670" y="2132857"/>
            <a:ext cx="1018978" cy="4068451"/>
            <a:chOff x="508223" y="2985627"/>
            <a:chExt cx="1480046" cy="589425"/>
          </a:xfrm>
        </p:grpSpPr>
        <p:sp>
          <p:nvSpPr>
            <p:cNvPr id="86" name="직사각형 85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TextBox 63"/>
            <p:cNvSpPr txBox="1">
              <a:spLocks noChangeArrowheads="1"/>
            </p:cNvSpPr>
            <p:nvPr/>
          </p:nvSpPr>
          <p:spPr bwMode="auto">
            <a:xfrm>
              <a:off x="508223" y="2985627"/>
              <a:ext cx="1480046" cy="15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포토갤러리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solidFill>
                    <a:srgbClr val="0066B3"/>
                  </a:solidFill>
                  <a:latin typeface="나눔고딕" pitchFamily="50" charset="-127"/>
                  <a:ea typeface="나눔고딕" pitchFamily="50" charset="-127"/>
                </a:rPr>
                <a:t>동영상갤러리</a:t>
              </a:r>
              <a:endParaRPr lang="en-US" altLang="ko-KR" sz="800" dirty="0" smtClean="0">
                <a:solidFill>
                  <a:srgbClr val="0066B3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err="1" smtClean="0">
                  <a:latin typeface="나눔고딕" pitchFamily="50" charset="-127"/>
                  <a:ea typeface="나눔고딕" pitchFamily="50" charset="-127"/>
                </a:rPr>
                <a:t>애니멘터리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역사문화해설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cxnSp>
        <p:nvCxnSpPr>
          <p:cNvPr id="90" name="직선 연결선 89"/>
          <p:cNvCxnSpPr/>
          <p:nvPr/>
        </p:nvCxnSpPr>
        <p:spPr>
          <a:xfrm>
            <a:off x="1475656" y="1808820"/>
            <a:ext cx="3024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직선 연결선 91"/>
          <p:cNvCxnSpPr/>
          <p:nvPr/>
        </p:nvCxnSpPr>
        <p:spPr>
          <a:xfrm>
            <a:off x="1475656" y="2168860"/>
            <a:ext cx="3024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51"/>
          <p:cNvSpPr txBox="1"/>
          <p:nvPr/>
        </p:nvSpPr>
        <p:spPr>
          <a:xfrm>
            <a:off x="5040000" y="1409643"/>
            <a:ext cx="34512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페이지수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전체페이지수 표시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제목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작성자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내용순으로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분류해서 </a:t>
            </a: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검색할수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있음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게시물의 이미지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게시물의 제목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작성자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등록일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게시물을 </a:t>
            </a: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등록할수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있음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페이지 이동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  <a:buAutoNum type="arabicPeriod"/>
            </a:pP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</a:pP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115" name="직선 연결선 114"/>
          <p:cNvCxnSpPr/>
          <p:nvPr/>
        </p:nvCxnSpPr>
        <p:spPr>
          <a:xfrm>
            <a:off x="467544" y="2456892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1403648" y="1592796"/>
            <a:ext cx="193033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홈  </a:t>
            </a:r>
            <a:r>
              <a:rPr lang="en-US" altLang="ko-KR" sz="800" dirty="0" smtClean="0"/>
              <a:t>&gt; </a:t>
            </a:r>
            <a:r>
              <a:rPr lang="ko-KR" altLang="en-US" sz="800" dirty="0" smtClean="0"/>
              <a:t>축제</a:t>
            </a:r>
            <a:r>
              <a:rPr lang="en-US" altLang="ko-KR" sz="800" dirty="0" smtClean="0"/>
              <a:t> &gt; </a:t>
            </a:r>
            <a:r>
              <a:rPr lang="ko-KR" altLang="en-US" sz="800" dirty="0" smtClean="0"/>
              <a:t>테마갤러리 </a:t>
            </a:r>
            <a:r>
              <a:rPr lang="en-US" altLang="ko-KR" sz="800" dirty="0" smtClean="0"/>
              <a:t>&gt;  </a:t>
            </a:r>
            <a:r>
              <a:rPr lang="ko-KR" altLang="en-US" sz="800" dirty="0" smtClean="0"/>
              <a:t>동영상갤러리</a:t>
            </a:r>
            <a:endParaRPr lang="ko-KR" altLang="en-US" sz="1600" dirty="0"/>
          </a:p>
        </p:txBody>
      </p:sp>
      <p:sp>
        <p:nvSpPr>
          <p:cNvPr id="128" name="TextBox 63"/>
          <p:cNvSpPr txBox="1">
            <a:spLocks noChangeArrowheads="1"/>
          </p:cNvSpPr>
          <p:nvPr/>
        </p:nvSpPr>
        <p:spPr bwMode="auto">
          <a:xfrm>
            <a:off x="1403648" y="1844824"/>
            <a:ext cx="26642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400" b="1" dirty="0" smtClean="0">
                <a:latin typeface="나눔고딕" pitchFamily="50" charset="-127"/>
                <a:ea typeface="나눔고딕" pitchFamily="50" charset="-127"/>
              </a:rPr>
              <a:t>동영상갤러리</a:t>
            </a:r>
            <a:endParaRPr lang="en-US" altLang="ko-KR" sz="1400" b="1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1" name="직사각형 80"/>
          <p:cNvSpPr/>
          <p:nvPr/>
        </p:nvSpPr>
        <p:spPr>
          <a:xfrm>
            <a:off x="4283968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2" name="직사각형 81"/>
          <p:cNvSpPr/>
          <p:nvPr/>
        </p:nvSpPr>
        <p:spPr>
          <a:xfrm>
            <a:off x="2987824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3" name="직사각형 82"/>
          <p:cNvSpPr/>
          <p:nvPr/>
        </p:nvSpPr>
        <p:spPr>
          <a:xfrm>
            <a:off x="3311860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4" name="직사각형 83"/>
          <p:cNvSpPr/>
          <p:nvPr/>
        </p:nvSpPr>
        <p:spPr>
          <a:xfrm>
            <a:off x="3635896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5" name="직사각형 84"/>
          <p:cNvSpPr/>
          <p:nvPr/>
        </p:nvSpPr>
        <p:spPr>
          <a:xfrm>
            <a:off x="3959932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cxnSp>
        <p:nvCxnSpPr>
          <p:cNvPr id="88" name="직선 연결선 87"/>
          <p:cNvCxnSpPr/>
          <p:nvPr/>
        </p:nvCxnSpPr>
        <p:spPr>
          <a:xfrm>
            <a:off x="1475656" y="180882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직선 연결선 90"/>
          <p:cNvCxnSpPr/>
          <p:nvPr/>
        </p:nvCxnSpPr>
        <p:spPr>
          <a:xfrm>
            <a:off x="1475656" y="216886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/>
          <p:cNvCxnSpPr/>
          <p:nvPr/>
        </p:nvCxnSpPr>
        <p:spPr>
          <a:xfrm>
            <a:off x="467544" y="2708920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55"/>
          <p:cNvCxnSpPr/>
          <p:nvPr/>
        </p:nvCxnSpPr>
        <p:spPr>
          <a:xfrm>
            <a:off x="467544" y="2960948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 56"/>
          <p:cNvCxnSpPr/>
          <p:nvPr/>
        </p:nvCxnSpPr>
        <p:spPr>
          <a:xfrm>
            <a:off x="467544" y="591327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직선 연결선 104"/>
          <p:cNvCxnSpPr/>
          <p:nvPr/>
        </p:nvCxnSpPr>
        <p:spPr>
          <a:xfrm>
            <a:off x="1475656" y="5877272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직선 연결선 105"/>
          <p:cNvCxnSpPr/>
          <p:nvPr/>
        </p:nvCxnSpPr>
        <p:spPr>
          <a:xfrm>
            <a:off x="1475656" y="6201308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1439652" y="5949860"/>
            <a:ext cx="6655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만족도조사</a:t>
            </a:r>
            <a:endParaRPr lang="ko-KR" altLang="en-US" sz="800" dirty="0"/>
          </a:p>
        </p:txBody>
      </p:sp>
      <p:sp>
        <p:nvSpPr>
          <p:cNvPr id="51" name="TextBox 18"/>
          <p:cNvSpPr txBox="1">
            <a:spLocks noChangeArrowheads="1"/>
          </p:cNvSpPr>
          <p:nvPr/>
        </p:nvSpPr>
        <p:spPr bwMode="auto">
          <a:xfrm>
            <a:off x="1115616" y="1160748"/>
            <a:ext cx="37084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Nice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중구탐방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	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축제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      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문화탐방      테마갤러리   여행도우미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59" name="직선 연결선 58"/>
          <p:cNvCxnSpPr/>
          <p:nvPr/>
        </p:nvCxnSpPr>
        <p:spPr>
          <a:xfrm>
            <a:off x="467544" y="321297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367644" y="2364849"/>
            <a:ext cx="112723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Total 270 , 1/27 Pages</a:t>
            </a:r>
            <a:endParaRPr lang="ko-KR" altLang="en-US" sz="700" dirty="0"/>
          </a:p>
        </p:txBody>
      </p:sp>
      <p:sp>
        <p:nvSpPr>
          <p:cNvPr id="94" name="직사각형 93"/>
          <p:cNvSpPr/>
          <p:nvPr/>
        </p:nvSpPr>
        <p:spPr>
          <a:xfrm>
            <a:off x="4391980" y="2348880"/>
            <a:ext cx="216024" cy="216024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700" dirty="0" smtClean="0">
                <a:solidFill>
                  <a:schemeClr val="tx1"/>
                </a:solidFill>
              </a:rPr>
              <a:t>버튼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95" name="직사각형 94"/>
          <p:cNvSpPr/>
          <p:nvPr/>
        </p:nvSpPr>
        <p:spPr>
          <a:xfrm>
            <a:off x="3563888" y="2348880"/>
            <a:ext cx="792088" cy="216024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700" dirty="0" err="1" smtClean="0">
                <a:solidFill>
                  <a:schemeClr val="tx1"/>
                </a:solidFill>
              </a:rPr>
              <a:t>검색창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96" name="직사각형 95"/>
          <p:cNvSpPr/>
          <p:nvPr/>
        </p:nvSpPr>
        <p:spPr>
          <a:xfrm>
            <a:off x="3167844" y="2348880"/>
            <a:ext cx="360040" cy="216024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700" dirty="0" err="1" smtClean="0">
                <a:solidFill>
                  <a:schemeClr val="tx1"/>
                </a:solidFill>
              </a:rPr>
              <a:t>제목순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99" name="직사각형 98"/>
          <p:cNvSpPr/>
          <p:nvPr/>
        </p:nvSpPr>
        <p:spPr>
          <a:xfrm>
            <a:off x="1439652" y="2744924"/>
            <a:ext cx="1080120" cy="756084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>
                <a:solidFill>
                  <a:schemeClr val="tx1"/>
                </a:solidFill>
              </a:rPr>
              <a:t>이미지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109" name="직사각형 108"/>
          <p:cNvSpPr/>
          <p:nvPr/>
        </p:nvSpPr>
        <p:spPr>
          <a:xfrm>
            <a:off x="1439652" y="3501008"/>
            <a:ext cx="1080120" cy="396044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113" name="직사각형 112"/>
          <p:cNvSpPr/>
          <p:nvPr/>
        </p:nvSpPr>
        <p:spPr>
          <a:xfrm>
            <a:off x="2447764" y="5481228"/>
            <a:ext cx="1188132" cy="216024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>
                <a:solidFill>
                  <a:schemeClr val="tx1"/>
                </a:solidFill>
              </a:rPr>
              <a:t>페이지 수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114" name="직사각형 113"/>
          <p:cNvSpPr/>
          <p:nvPr/>
        </p:nvSpPr>
        <p:spPr>
          <a:xfrm>
            <a:off x="4319972" y="5193196"/>
            <a:ext cx="432048" cy="216024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>
                <a:solidFill>
                  <a:schemeClr val="tx1"/>
                </a:solidFill>
              </a:rPr>
              <a:t>등록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1439652" y="3681028"/>
            <a:ext cx="7560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 smtClean="0"/>
              <a:t>작성자</a:t>
            </a:r>
            <a:endParaRPr lang="ko-KR" altLang="en-US" sz="800" dirty="0"/>
          </a:p>
        </p:txBody>
      </p:sp>
      <p:sp>
        <p:nvSpPr>
          <p:cNvPr id="133" name="TextBox 132"/>
          <p:cNvSpPr txBox="1"/>
          <p:nvPr/>
        </p:nvSpPr>
        <p:spPr>
          <a:xfrm>
            <a:off x="1907704" y="3681028"/>
            <a:ext cx="6120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 smtClean="0"/>
              <a:t>등록일</a:t>
            </a:r>
            <a:endParaRPr lang="ko-KR" altLang="en-US" sz="800" dirty="0"/>
          </a:p>
        </p:txBody>
      </p:sp>
      <p:sp>
        <p:nvSpPr>
          <p:cNvPr id="134" name="직사각형 133"/>
          <p:cNvSpPr/>
          <p:nvPr/>
        </p:nvSpPr>
        <p:spPr>
          <a:xfrm>
            <a:off x="2555776" y="2744924"/>
            <a:ext cx="1080120" cy="756084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>
                <a:solidFill>
                  <a:schemeClr val="tx1"/>
                </a:solidFill>
              </a:rPr>
              <a:t>이미지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135" name="직사각형 134"/>
          <p:cNvSpPr/>
          <p:nvPr/>
        </p:nvSpPr>
        <p:spPr>
          <a:xfrm>
            <a:off x="2555776" y="3501008"/>
            <a:ext cx="1080120" cy="396044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2555776" y="3501008"/>
            <a:ext cx="7560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 smtClean="0"/>
              <a:t>제목</a:t>
            </a:r>
            <a:endParaRPr lang="ko-KR" altLang="en-US" sz="800" dirty="0"/>
          </a:p>
        </p:txBody>
      </p:sp>
      <p:sp>
        <p:nvSpPr>
          <p:cNvPr id="137" name="TextBox 136"/>
          <p:cNvSpPr txBox="1"/>
          <p:nvPr/>
        </p:nvSpPr>
        <p:spPr>
          <a:xfrm>
            <a:off x="2555776" y="3681028"/>
            <a:ext cx="7560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 smtClean="0"/>
              <a:t>작성자</a:t>
            </a:r>
            <a:endParaRPr lang="ko-KR" altLang="en-US" sz="800" dirty="0"/>
          </a:p>
        </p:txBody>
      </p:sp>
      <p:sp>
        <p:nvSpPr>
          <p:cNvPr id="138" name="TextBox 137"/>
          <p:cNvSpPr txBox="1"/>
          <p:nvPr/>
        </p:nvSpPr>
        <p:spPr>
          <a:xfrm>
            <a:off x="3023828" y="3681028"/>
            <a:ext cx="6120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 smtClean="0"/>
              <a:t>등록일</a:t>
            </a:r>
            <a:endParaRPr lang="ko-KR" altLang="en-US" sz="800" dirty="0"/>
          </a:p>
        </p:txBody>
      </p:sp>
      <p:sp>
        <p:nvSpPr>
          <p:cNvPr id="139" name="직사각형 138"/>
          <p:cNvSpPr/>
          <p:nvPr/>
        </p:nvSpPr>
        <p:spPr>
          <a:xfrm>
            <a:off x="3671900" y="2744924"/>
            <a:ext cx="1080120" cy="756084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>
                <a:solidFill>
                  <a:schemeClr val="tx1"/>
                </a:solidFill>
              </a:rPr>
              <a:t>이미지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140" name="직사각형 139"/>
          <p:cNvSpPr/>
          <p:nvPr/>
        </p:nvSpPr>
        <p:spPr>
          <a:xfrm>
            <a:off x="3671900" y="3501008"/>
            <a:ext cx="1080120" cy="396044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3671900" y="3501008"/>
            <a:ext cx="7560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 smtClean="0"/>
              <a:t>제목</a:t>
            </a:r>
            <a:endParaRPr lang="ko-KR" altLang="en-US" sz="800" dirty="0"/>
          </a:p>
        </p:txBody>
      </p:sp>
      <p:sp>
        <p:nvSpPr>
          <p:cNvPr id="142" name="TextBox 141"/>
          <p:cNvSpPr txBox="1"/>
          <p:nvPr/>
        </p:nvSpPr>
        <p:spPr>
          <a:xfrm>
            <a:off x="3671900" y="3681028"/>
            <a:ext cx="7560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 smtClean="0"/>
              <a:t>작성자</a:t>
            </a:r>
            <a:endParaRPr lang="ko-KR" altLang="en-US" sz="800" dirty="0"/>
          </a:p>
        </p:txBody>
      </p:sp>
      <p:sp>
        <p:nvSpPr>
          <p:cNvPr id="143" name="TextBox 142"/>
          <p:cNvSpPr txBox="1"/>
          <p:nvPr/>
        </p:nvSpPr>
        <p:spPr>
          <a:xfrm>
            <a:off x="4139952" y="3681028"/>
            <a:ext cx="6120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 smtClean="0"/>
              <a:t>등록일</a:t>
            </a:r>
            <a:endParaRPr lang="ko-KR" altLang="en-US" sz="800" dirty="0"/>
          </a:p>
        </p:txBody>
      </p:sp>
      <p:sp>
        <p:nvSpPr>
          <p:cNvPr id="144" name="직사각형 143"/>
          <p:cNvSpPr/>
          <p:nvPr/>
        </p:nvSpPr>
        <p:spPr>
          <a:xfrm>
            <a:off x="1439652" y="3933056"/>
            <a:ext cx="1080120" cy="756084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>
                <a:solidFill>
                  <a:schemeClr val="tx1"/>
                </a:solidFill>
              </a:rPr>
              <a:t>이미지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145" name="직사각형 144"/>
          <p:cNvSpPr/>
          <p:nvPr/>
        </p:nvSpPr>
        <p:spPr>
          <a:xfrm>
            <a:off x="1439652" y="4689140"/>
            <a:ext cx="1080120" cy="396044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1439652" y="4689140"/>
            <a:ext cx="7560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 smtClean="0"/>
              <a:t>제목</a:t>
            </a:r>
            <a:endParaRPr lang="ko-KR" altLang="en-US" sz="800" dirty="0"/>
          </a:p>
        </p:txBody>
      </p:sp>
      <p:sp>
        <p:nvSpPr>
          <p:cNvPr id="147" name="TextBox 146"/>
          <p:cNvSpPr txBox="1"/>
          <p:nvPr/>
        </p:nvSpPr>
        <p:spPr>
          <a:xfrm>
            <a:off x="1439652" y="4869160"/>
            <a:ext cx="7560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 smtClean="0"/>
              <a:t>작성자</a:t>
            </a:r>
            <a:endParaRPr lang="ko-KR" altLang="en-US" sz="800" dirty="0"/>
          </a:p>
        </p:txBody>
      </p:sp>
      <p:sp>
        <p:nvSpPr>
          <p:cNvPr id="148" name="TextBox 147"/>
          <p:cNvSpPr txBox="1"/>
          <p:nvPr/>
        </p:nvSpPr>
        <p:spPr>
          <a:xfrm>
            <a:off x="1907704" y="4869160"/>
            <a:ext cx="6120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 smtClean="0"/>
              <a:t>등록일</a:t>
            </a:r>
            <a:endParaRPr lang="ko-KR" altLang="en-US" sz="800" dirty="0"/>
          </a:p>
        </p:txBody>
      </p:sp>
      <p:sp>
        <p:nvSpPr>
          <p:cNvPr id="149" name="직사각형 148"/>
          <p:cNvSpPr/>
          <p:nvPr/>
        </p:nvSpPr>
        <p:spPr>
          <a:xfrm>
            <a:off x="2555776" y="3933056"/>
            <a:ext cx="1080120" cy="756084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>
                <a:solidFill>
                  <a:schemeClr val="tx1"/>
                </a:solidFill>
              </a:rPr>
              <a:t>이미지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150" name="직사각형 149"/>
          <p:cNvSpPr/>
          <p:nvPr/>
        </p:nvSpPr>
        <p:spPr>
          <a:xfrm>
            <a:off x="2555776" y="4689140"/>
            <a:ext cx="1080120" cy="396044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2555776" y="4689140"/>
            <a:ext cx="7560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 smtClean="0"/>
              <a:t>제목</a:t>
            </a:r>
            <a:endParaRPr lang="ko-KR" altLang="en-US" sz="800" dirty="0"/>
          </a:p>
        </p:txBody>
      </p:sp>
      <p:sp>
        <p:nvSpPr>
          <p:cNvPr id="152" name="TextBox 151"/>
          <p:cNvSpPr txBox="1"/>
          <p:nvPr/>
        </p:nvSpPr>
        <p:spPr>
          <a:xfrm>
            <a:off x="2555776" y="4869160"/>
            <a:ext cx="7560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 smtClean="0"/>
              <a:t>작성자</a:t>
            </a:r>
            <a:endParaRPr lang="ko-KR" altLang="en-US" sz="800" dirty="0"/>
          </a:p>
        </p:txBody>
      </p:sp>
      <p:sp>
        <p:nvSpPr>
          <p:cNvPr id="153" name="TextBox 152"/>
          <p:cNvSpPr txBox="1"/>
          <p:nvPr/>
        </p:nvSpPr>
        <p:spPr>
          <a:xfrm>
            <a:off x="3023828" y="4869160"/>
            <a:ext cx="6120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 smtClean="0"/>
              <a:t>등록일</a:t>
            </a:r>
            <a:endParaRPr lang="ko-KR" altLang="en-US" sz="800" dirty="0"/>
          </a:p>
        </p:txBody>
      </p:sp>
      <p:sp>
        <p:nvSpPr>
          <p:cNvPr id="154" name="직사각형 153"/>
          <p:cNvSpPr/>
          <p:nvPr/>
        </p:nvSpPr>
        <p:spPr>
          <a:xfrm>
            <a:off x="3671900" y="3933056"/>
            <a:ext cx="1080120" cy="756084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>
                <a:solidFill>
                  <a:schemeClr val="tx1"/>
                </a:solidFill>
              </a:rPr>
              <a:t>이미지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155" name="직사각형 154"/>
          <p:cNvSpPr/>
          <p:nvPr/>
        </p:nvSpPr>
        <p:spPr>
          <a:xfrm>
            <a:off x="3671900" y="4689140"/>
            <a:ext cx="1080120" cy="396044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3671900" y="4689140"/>
            <a:ext cx="7560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 smtClean="0"/>
              <a:t>제목</a:t>
            </a:r>
            <a:endParaRPr lang="ko-KR" altLang="en-US" sz="800" dirty="0"/>
          </a:p>
        </p:txBody>
      </p:sp>
      <p:sp>
        <p:nvSpPr>
          <p:cNvPr id="157" name="TextBox 156"/>
          <p:cNvSpPr txBox="1"/>
          <p:nvPr/>
        </p:nvSpPr>
        <p:spPr>
          <a:xfrm>
            <a:off x="3671900" y="4869160"/>
            <a:ext cx="7560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 smtClean="0"/>
              <a:t>작성자</a:t>
            </a:r>
            <a:endParaRPr lang="ko-KR" altLang="en-US" sz="800" dirty="0"/>
          </a:p>
        </p:txBody>
      </p:sp>
      <p:sp>
        <p:nvSpPr>
          <p:cNvPr id="158" name="TextBox 157"/>
          <p:cNvSpPr txBox="1"/>
          <p:nvPr/>
        </p:nvSpPr>
        <p:spPr>
          <a:xfrm>
            <a:off x="4139952" y="4869160"/>
            <a:ext cx="6120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 smtClean="0"/>
              <a:t>등록일</a:t>
            </a:r>
            <a:endParaRPr lang="ko-KR" altLang="en-US" sz="800" dirty="0"/>
          </a:p>
        </p:txBody>
      </p:sp>
      <p:sp>
        <p:nvSpPr>
          <p:cNvPr id="78" name="타원 77"/>
          <p:cNvSpPr/>
          <p:nvPr/>
        </p:nvSpPr>
        <p:spPr>
          <a:xfrm>
            <a:off x="1331640" y="2204864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1</a:t>
            </a:r>
            <a:endParaRPr lang="ko-KR" altLang="en-US" sz="1200" dirty="0"/>
          </a:p>
        </p:txBody>
      </p:sp>
      <p:sp>
        <p:nvSpPr>
          <p:cNvPr id="97" name="타원 96"/>
          <p:cNvSpPr/>
          <p:nvPr/>
        </p:nvSpPr>
        <p:spPr>
          <a:xfrm>
            <a:off x="2987824" y="2240868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2</a:t>
            </a:r>
            <a:endParaRPr lang="ko-KR" altLang="en-US" sz="1200" dirty="0"/>
          </a:p>
        </p:txBody>
      </p:sp>
      <p:sp>
        <p:nvSpPr>
          <p:cNvPr id="67" name="타원 66"/>
          <p:cNvSpPr/>
          <p:nvPr/>
        </p:nvSpPr>
        <p:spPr>
          <a:xfrm>
            <a:off x="1331640" y="3429000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4</a:t>
            </a:r>
            <a:endParaRPr lang="ko-KR" altLang="en-US" sz="1200" dirty="0"/>
          </a:p>
        </p:txBody>
      </p:sp>
      <p:sp>
        <p:nvSpPr>
          <p:cNvPr id="131" name="TextBox 130"/>
          <p:cNvSpPr txBox="1"/>
          <p:nvPr/>
        </p:nvSpPr>
        <p:spPr>
          <a:xfrm>
            <a:off x="1439652" y="3501008"/>
            <a:ext cx="7560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 smtClean="0"/>
              <a:t>제목</a:t>
            </a:r>
            <a:endParaRPr lang="ko-KR" altLang="en-US" sz="800" dirty="0"/>
          </a:p>
        </p:txBody>
      </p:sp>
      <p:sp>
        <p:nvSpPr>
          <p:cNvPr id="164" name="타원 163"/>
          <p:cNvSpPr/>
          <p:nvPr/>
        </p:nvSpPr>
        <p:spPr>
          <a:xfrm>
            <a:off x="4175956" y="5085184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5</a:t>
            </a:r>
            <a:endParaRPr lang="ko-KR" altLang="en-US" sz="1200" dirty="0"/>
          </a:p>
        </p:txBody>
      </p:sp>
      <p:sp>
        <p:nvSpPr>
          <p:cNvPr id="165" name="타원 164"/>
          <p:cNvSpPr/>
          <p:nvPr/>
        </p:nvSpPr>
        <p:spPr>
          <a:xfrm>
            <a:off x="2303748" y="5337212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6</a:t>
            </a:r>
            <a:endParaRPr lang="ko-KR" altLang="en-US" sz="1200" dirty="0"/>
          </a:p>
        </p:txBody>
      </p:sp>
      <p:sp>
        <p:nvSpPr>
          <p:cNvPr id="166" name="타원 165"/>
          <p:cNvSpPr/>
          <p:nvPr/>
        </p:nvSpPr>
        <p:spPr>
          <a:xfrm>
            <a:off x="1331640" y="2636912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3</a:t>
            </a:r>
            <a:endParaRPr lang="ko-KR" altLang="en-US" sz="1200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8"/>
          <p:cNvGrpSpPr/>
          <p:nvPr/>
        </p:nvGrpSpPr>
        <p:grpSpPr>
          <a:xfrm>
            <a:off x="359532" y="728700"/>
            <a:ext cx="4514347" cy="5940659"/>
            <a:chOff x="327423" y="982629"/>
            <a:chExt cx="4514347" cy="5038794"/>
          </a:xfrm>
        </p:grpSpPr>
        <p:sp>
          <p:nvSpPr>
            <p:cNvPr id="100" name="직사각형 99"/>
            <p:cNvSpPr/>
            <p:nvPr/>
          </p:nvSpPr>
          <p:spPr>
            <a:xfrm>
              <a:off x="329055" y="982629"/>
              <a:ext cx="4512715" cy="503879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ko-KR" altLang="en-US" sz="1000" smtClean="0"/>
                <a:t>ㄷ</a:t>
              </a:r>
              <a:endParaRPr lang="ko-KR" altLang="en-US" sz="1000" dirty="0"/>
            </a:p>
          </p:txBody>
        </p:sp>
        <p:grpSp>
          <p:nvGrpSpPr>
            <p:cNvPr id="3" name="그룹 43"/>
            <p:cNvGrpSpPr/>
            <p:nvPr/>
          </p:nvGrpSpPr>
          <p:grpSpPr>
            <a:xfrm>
              <a:off x="327423" y="1268760"/>
              <a:ext cx="4514347" cy="4460559"/>
              <a:chOff x="327423" y="1268760"/>
              <a:chExt cx="4514347" cy="4460559"/>
            </a:xfrm>
          </p:grpSpPr>
          <p:cxnSp>
            <p:nvCxnSpPr>
              <p:cNvPr id="103" name="직선 연결선 102"/>
              <p:cNvCxnSpPr/>
              <p:nvPr/>
            </p:nvCxnSpPr>
            <p:spPr>
              <a:xfrm>
                <a:off x="327423" y="1268760"/>
                <a:ext cx="449999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직선 연결선 103"/>
              <p:cNvCxnSpPr/>
              <p:nvPr/>
            </p:nvCxnSpPr>
            <p:spPr>
              <a:xfrm>
                <a:off x="327423" y="5729319"/>
                <a:ext cx="45143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그룹 44"/>
          <p:cNvGrpSpPr/>
          <p:nvPr/>
        </p:nvGrpSpPr>
        <p:grpSpPr>
          <a:xfrm>
            <a:off x="5040052" y="1008000"/>
            <a:ext cx="3695957" cy="770975"/>
            <a:chOff x="4937130" y="2662227"/>
            <a:chExt cx="3906891" cy="770975"/>
          </a:xfrm>
        </p:grpSpPr>
        <p:sp>
          <p:nvSpPr>
            <p:cNvPr id="18" name="직사각형 17"/>
            <p:cNvSpPr/>
            <p:nvPr/>
          </p:nvSpPr>
          <p:spPr>
            <a:xfrm>
              <a:off x="4955388" y="2662227"/>
              <a:ext cx="1576214" cy="302390"/>
            </a:xfrm>
            <a:prstGeom prst="rect">
              <a:avLst/>
            </a:prstGeom>
            <a:solidFill>
              <a:srgbClr val="0066B3"/>
            </a:solidFill>
            <a:ln>
              <a:noFill/>
            </a:ln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서브 페이지 </a:t>
              </a:r>
              <a:r>
                <a:rPr lang="en-US" altLang="ko-KR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/ </a:t>
              </a: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화면설명</a:t>
              </a:r>
              <a:endParaRPr lang="ko-KR" altLang="en-US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TextBox 51"/>
            <p:cNvSpPr txBox="1"/>
            <p:nvPr/>
          </p:nvSpPr>
          <p:spPr>
            <a:xfrm>
              <a:off x="4937130" y="3063870"/>
              <a:ext cx="3906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200000"/>
                </a:lnSpc>
              </a:pP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3" name="제목 22"/>
          <p:cNvSpPr>
            <a:spLocks noGrp="1"/>
          </p:cNvSpPr>
          <p:nvPr>
            <p:ph type="title"/>
          </p:nvPr>
        </p:nvSpPr>
        <p:spPr>
          <a:xfrm>
            <a:off x="226951" y="124289"/>
            <a:ext cx="2076797" cy="584775"/>
          </a:xfrm>
        </p:spPr>
        <p:txBody>
          <a:bodyPr/>
          <a:lstStyle/>
          <a:p>
            <a:r>
              <a:rPr lang="ko-KR" altLang="en-US" smtClean="0"/>
              <a:t>서브구조도</a:t>
            </a:r>
            <a:endParaRPr lang="ko-KR" altLang="en-US"/>
          </a:p>
        </p:txBody>
      </p:sp>
      <p:sp>
        <p:nvSpPr>
          <p:cNvPr id="37" name="TextBox 17"/>
          <p:cNvSpPr txBox="1">
            <a:spLocks noChangeArrowheads="1"/>
          </p:cNvSpPr>
          <p:nvPr/>
        </p:nvSpPr>
        <p:spPr bwMode="auto">
          <a:xfrm>
            <a:off x="323528" y="1160748"/>
            <a:ext cx="483349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b="1" dirty="0">
                <a:latin typeface="나눔고딕" pitchFamily="50" charset="-127"/>
                <a:ea typeface="나눔고딕" pitchFamily="50" charset="-127"/>
              </a:rPr>
              <a:t>로고</a:t>
            </a:r>
          </a:p>
        </p:txBody>
      </p:sp>
      <p:sp>
        <p:nvSpPr>
          <p:cNvPr id="40" name="TextBox 27"/>
          <p:cNvSpPr txBox="1">
            <a:spLocks noChangeArrowheads="1"/>
          </p:cNvSpPr>
          <p:nvPr/>
        </p:nvSpPr>
        <p:spPr bwMode="auto">
          <a:xfrm>
            <a:off x="2123728" y="6381328"/>
            <a:ext cx="865700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>
                <a:latin typeface="나눔고딕" pitchFamily="50" charset="-127"/>
                <a:ea typeface="나눔고딕" pitchFamily="50" charset="-127"/>
              </a:rPr>
              <a:t>Copyright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64" name="직선 연결선 63"/>
          <p:cNvCxnSpPr/>
          <p:nvPr/>
        </p:nvCxnSpPr>
        <p:spPr>
          <a:xfrm>
            <a:off x="360033" y="1484784"/>
            <a:ext cx="44999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391980" y="800708"/>
            <a:ext cx="425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검색</a:t>
            </a:r>
            <a:endParaRPr lang="ko-KR" altLang="en-US" sz="1000" dirty="0"/>
          </a:p>
        </p:txBody>
      </p:sp>
      <p:grpSp>
        <p:nvGrpSpPr>
          <p:cNvPr id="5" name="그룹 68"/>
          <p:cNvGrpSpPr/>
          <p:nvPr/>
        </p:nvGrpSpPr>
        <p:grpSpPr>
          <a:xfrm>
            <a:off x="467544" y="1592796"/>
            <a:ext cx="864096" cy="576064"/>
            <a:chOff x="628596" y="2990843"/>
            <a:chExt cx="1255083" cy="584209"/>
          </a:xfrm>
        </p:grpSpPr>
        <p:sp>
          <p:nvSpPr>
            <p:cNvPr id="70" name="직사각형 69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TextBox 63"/>
            <p:cNvSpPr txBox="1">
              <a:spLocks noChangeArrowheads="1"/>
            </p:cNvSpPr>
            <p:nvPr/>
          </p:nvSpPr>
          <p:spPr bwMode="auto">
            <a:xfrm>
              <a:off x="665108" y="3158391"/>
              <a:ext cx="1218571" cy="23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900" dirty="0" smtClean="0">
                  <a:latin typeface="나눔고딕" pitchFamily="50" charset="-127"/>
                  <a:ea typeface="나눔고딕" pitchFamily="50" charset="-127"/>
                </a:rPr>
                <a:t>테마갤러리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6" name="그룹 84"/>
          <p:cNvGrpSpPr/>
          <p:nvPr/>
        </p:nvGrpSpPr>
        <p:grpSpPr>
          <a:xfrm>
            <a:off x="384670" y="2132857"/>
            <a:ext cx="1018978" cy="4068451"/>
            <a:chOff x="508223" y="2985627"/>
            <a:chExt cx="1480046" cy="589425"/>
          </a:xfrm>
        </p:grpSpPr>
        <p:sp>
          <p:nvSpPr>
            <p:cNvPr id="86" name="직사각형 85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TextBox 63"/>
            <p:cNvSpPr txBox="1">
              <a:spLocks noChangeArrowheads="1"/>
            </p:cNvSpPr>
            <p:nvPr/>
          </p:nvSpPr>
          <p:spPr bwMode="auto">
            <a:xfrm>
              <a:off x="508223" y="2985627"/>
              <a:ext cx="1480046" cy="15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포토갤러리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solidFill>
                    <a:srgbClr val="0066B3"/>
                  </a:solidFill>
                  <a:latin typeface="나눔고딕" pitchFamily="50" charset="-127"/>
                  <a:ea typeface="나눔고딕" pitchFamily="50" charset="-127"/>
                </a:rPr>
                <a:t>동영상갤러리</a:t>
              </a:r>
              <a:endParaRPr lang="en-US" altLang="ko-KR" sz="800" dirty="0" smtClean="0">
                <a:solidFill>
                  <a:srgbClr val="0066B3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err="1" smtClean="0">
                  <a:latin typeface="나눔고딕" pitchFamily="50" charset="-127"/>
                  <a:ea typeface="나눔고딕" pitchFamily="50" charset="-127"/>
                </a:rPr>
                <a:t>애니멘터리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역사문화해설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cxnSp>
        <p:nvCxnSpPr>
          <p:cNvPr id="90" name="직선 연결선 89"/>
          <p:cNvCxnSpPr/>
          <p:nvPr/>
        </p:nvCxnSpPr>
        <p:spPr>
          <a:xfrm>
            <a:off x="1475656" y="1808820"/>
            <a:ext cx="3024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직선 연결선 91"/>
          <p:cNvCxnSpPr/>
          <p:nvPr/>
        </p:nvCxnSpPr>
        <p:spPr>
          <a:xfrm>
            <a:off x="1475656" y="2168860"/>
            <a:ext cx="3024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51"/>
          <p:cNvSpPr txBox="1"/>
          <p:nvPr/>
        </p:nvSpPr>
        <p:spPr>
          <a:xfrm>
            <a:off x="5040000" y="1409643"/>
            <a:ext cx="34512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제목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작성자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등록일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조회수 표시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이미지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텍스트내용을 </a:t>
            </a: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적을수있음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첨부파일을 </a:t>
            </a: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올릴수있음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다음글과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이전글제목이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표시됨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목록으로 이동함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전체적인 게시판 형식으로 사용됨 게시판을 </a:t>
            </a: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스타일링해서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사용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</a:pP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115" name="직선 연결선 114"/>
          <p:cNvCxnSpPr/>
          <p:nvPr/>
        </p:nvCxnSpPr>
        <p:spPr>
          <a:xfrm>
            <a:off x="467544" y="2456892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1403648" y="1592796"/>
            <a:ext cx="193033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홈  </a:t>
            </a:r>
            <a:r>
              <a:rPr lang="en-US" altLang="ko-KR" sz="800" dirty="0" smtClean="0"/>
              <a:t>&gt; </a:t>
            </a:r>
            <a:r>
              <a:rPr lang="ko-KR" altLang="en-US" sz="800" dirty="0" smtClean="0"/>
              <a:t>축제</a:t>
            </a:r>
            <a:r>
              <a:rPr lang="en-US" altLang="ko-KR" sz="800" dirty="0" smtClean="0"/>
              <a:t> &gt; </a:t>
            </a:r>
            <a:r>
              <a:rPr lang="ko-KR" altLang="en-US" sz="800" dirty="0" smtClean="0"/>
              <a:t>테마갤러리 </a:t>
            </a:r>
            <a:r>
              <a:rPr lang="en-US" altLang="ko-KR" sz="800" dirty="0" smtClean="0"/>
              <a:t>&gt;  </a:t>
            </a:r>
            <a:r>
              <a:rPr lang="ko-KR" altLang="en-US" sz="800" dirty="0" smtClean="0"/>
              <a:t>동영상갤러리</a:t>
            </a:r>
            <a:endParaRPr lang="ko-KR" altLang="en-US" sz="1600" dirty="0"/>
          </a:p>
        </p:txBody>
      </p:sp>
      <p:sp>
        <p:nvSpPr>
          <p:cNvPr id="128" name="TextBox 63"/>
          <p:cNvSpPr txBox="1">
            <a:spLocks noChangeArrowheads="1"/>
          </p:cNvSpPr>
          <p:nvPr/>
        </p:nvSpPr>
        <p:spPr bwMode="auto">
          <a:xfrm>
            <a:off x="1403648" y="1844824"/>
            <a:ext cx="26642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400" b="1" dirty="0" smtClean="0">
                <a:latin typeface="나눔고딕" pitchFamily="50" charset="-127"/>
                <a:ea typeface="나눔고딕" pitchFamily="50" charset="-127"/>
              </a:rPr>
              <a:t>동영상갤러리</a:t>
            </a:r>
            <a:endParaRPr lang="en-US" altLang="ko-KR" sz="1400" b="1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1" name="직사각형 80"/>
          <p:cNvSpPr/>
          <p:nvPr/>
        </p:nvSpPr>
        <p:spPr>
          <a:xfrm>
            <a:off x="4283968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2" name="직사각형 81"/>
          <p:cNvSpPr/>
          <p:nvPr/>
        </p:nvSpPr>
        <p:spPr>
          <a:xfrm>
            <a:off x="2987824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3" name="직사각형 82"/>
          <p:cNvSpPr/>
          <p:nvPr/>
        </p:nvSpPr>
        <p:spPr>
          <a:xfrm>
            <a:off x="3311860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4" name="직사각형 83"/>
          <p:cNvSpPr/>
          <p:nvPr/>
        </p:nvSpPr>
        <p:spPr>
          <a:xfrm>
            <a:off x="3635896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5" name="직사각형 84"/>
          <p:cNvSpPr/>
          <p:nvPr/>
        </p:nvSpPr>
        <p:spPr>
          <a:xfrm>
            <a:off x="3959932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cxnSp>
        <p:nvCxnSpPr>
          <p:cNvPr id="88" name="직선 연결선 87"/>
          <p:cNvCxnSpPr/>
          <p:nvPr/>
        </p:nvCxnSpPr>
        <p:spPr>
          <a:xfrm>
            <a:off x="1475656" y="180882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직선 연결선 90"/>
          <p:cNvCxnSpPr/>
          <p:nvPr/>
        </p:nvCxnSpPr>
        <p:spPr>
          <a:xfrm>
            <a:off x="1475656" y="216886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/>
          <p:cNvCxnSpPr/>
          <p:nvPr/>
        </p:nvCxnSpPr>
        <p:spPr>
          <a:xfrm>
            <a:off x="467544" y="2708920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55"/>
          <p:cNvCxnSpPr/>
          <p:nvPr/>
        </p:nvCxnSpPr>
        <p:spPr>
          <a:xfrm>
            <a:off x="467544" y="2960948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 56"/>
          <p:cNvCxnSpPr/>
          <p:nvPr/>
        </p:nvCxnSpPr>
        <p:spPr>
          <a:xfrm>
            <a:off x="467544" y="591327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직선 연결선 104"/>
          <p:cNvCxnSpPr/>
          <p:nvPr/>
        </p:nvCxnSpPr>
        <p:spPr>
          <a:xfrm>
            <a:off x="1475656" y="5877272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직선 연결선 105"/>
          <p:cNvCxnSpPr/>
          <p:nvPr/>
        </p:nvCxnSpPr>
        <p:spPr>
          <a:xfrm>
            <a:off x="1475656" y="6201308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1439652" y="5949860"/>
            <a:ext cx="6655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만족도조사</a:t>
            </a:r>
            <a:endParaRPr lang="ko-KR" altLang="en-US" sz="800" dirty="0"/>
          </a:p>
        </p:txBody>
      </p:sp>
      <p:sp>
        <p:nvSpPr>
          <p:cNvPr id="51" name="TextBox 18"/>
          <p:cNvSpPr txBox="1">
            <a:spLocks noChangeArrowheads="1"/>
          </p:cNvSpPr>
          <p:nvPr/>
        </p:nvSpPr>
        <p:spPr bwMode="auto">
          <a:xfrm>
            <a:off x="1115616" y="1160748"/>
            <a:ext cx="37084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Nice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중구탐방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	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축제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      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문화탐방      테마갤러리   여행도우미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59" name="직선 연결선 58"/>
          <p:cNvCxnSpPr/>
          <p:nvPr/>
        </p:nvCxnSpPr>
        <p:spPr>
          <a:xfrm>
            <a:off x="467544" y="321297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직선 연결선 110"/>
          <p:cNvCxnSpPr/>
          <p:nvPr/>
        </p:nvCxnSpPr>
        <p:spPr>
          <a:xfrm>
            <a:off x="1475656" y="2312876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직선 연결선 111"/>
          <p:cNvCxnSpPr/>
          <p:nvPr/>
        </p:nvCxnSpPr>
        <p:spPr>
          <a:xfrm>
            <a:off x="1475656" y="2816932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직선 연결선 115"/>
          <p:cNvCxnSpPr/>
          <p:nvPr/>
        </p:nvCxnSpPr>
        <p:spPr>
          <a:xfrm>
            <a:off x="1475656" y="504918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직선 연결선 116"/>
          <p:cNvCxnSpPr/>
          <p:nvPr/>
        </p:nvCxnSpPr>
        <p:spPr>
          <a:xfrm>
            <a:off x="1475656" y="5301208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직선 연결선 117"/>
          <p:cNvCxnSpPr/>
          <p:nvPr/>
        </p:nvCxnSpPr>
        <p:spPr>
          <a:xfrm>
            <a:off x="1475656" y="5553236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직선 연결선 118"/>
          <p:cNvCxnSpPr/>
          <p:nvPr/>
        </p:nvCxnSpPr>
        <p:spPr>
          <a:xfrm>
            <a:off x="1475656" y="4833156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직선 연결선 123"/>
          <p:cNvCxnSpPr/>
          <p:nvPr/>
        </p:nvCxnSpPr>
        <p:spPr>
          <a:xfrm>
            <a:off x="2015716" y="4833156"/>
            <a:ext cx="0" cy="21602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직사각형 129"/>
          <p:cNvSpPr/>
          <p:nvPr/>
        </p:nvSpPr>
        <p:spPr>
          <a:xfrm>
            <a:off x="2627784" y="5625244"/>
            <a:ext cx="756084" cy="18002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700" dirty="0" smtClean="0">
                <a:solidFill>
                  <a:schemeClr val="tx1"/>
                </a:solidFill>
              </a:rPr>
              <a:t>목록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1547664" y="5085184"/>
            <a:ext cx="4732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err="1" smtClean="0"/>
              <a:t>이전글</a:t>
            </a:r>
            <a:endParaRPr lang="ko-KR" altLang="en-US" sz="800" dirty="0"/>
          </a:p>
        </p:txBody>
      </p:sp>
      <p:sp>
        <p:nvSpPr>
          <p:cNvPr id="167" name="TextBox 166"/>
          <p:cNvSpPr txBox="1"/>
          <p:nvPr/>
        </p:nvSpPr>
        <p:spPr>
          <a:xfrm>
            <a:off x="1547664" y="5337212"/>
            <a:ext cx="4732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err="1" smtClean="0"/>
              <a:t>다음글</a:t>
            </a:r>
            <a:endParaRPr lang="ko-KR" altLang="en-US" sz="800" dirty="0"/>
          </a:p>
        </p:txBody>
      </p:sp>
      <p:sp>
        <p:nvSpPr>
          <p:cNvPr id="168" name="이등변 삼각형 167"/>
          <p:cNvSpPr/>
          <p:nvPr/>
        </p:nvSpPr>
        <p:spPr>
          <a:xfrm rot="5400000">
            <a:off x="1532753" y="5160930"/>
            <a:ext cx="54653" cy="47177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9" name="이등변 삼각형 168"/>
          <p:cNvSpPr/>
          <p:nvPr/>
        </p:nvSpPr>
        <p:spPr>
          <a:xfrm rot="5400000">
            <a:off x="1532753" y="5412958"/>
            <a:ext cx="54653" cy="47177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2" name="직사각형 181"/>
          <p:cNvSpPr/>
          <p:nvPr/>
        </p:nvSpPr>
        <p:spPr>
          <a:xfrm>
            <a:off x="1583668" y="2924944"/>
            <a:ext cx="2952328" cy="154817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solidFill>
                  <a:schemeClr val="tx1"/>
                </a:solidFill>
              </a:rPr>
              <a:t>동영상</a:t>
            </a:r>
            <a:endParaRPr lang="ko-KR" altLang="en-US" sz="1100" dirty="0">
              <a:solidFill>
                <a:schemeClr val="tx1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1511660" y="2380818"/>
            <a:ext cx="1648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제목</a:t>
            </a:r>
            <a:endParaRPr lang="en-US" altLang="ko-KR" sz="1000" dirty="0" smtClean="0"/>
          </a:p>
          <a:p>
            <a:r>
              <a:rPr lang="ko-KR" altLang="en-US" sz="1000" dirty="0" smtClean="0"/>
              <a:t>작성자 │ 등록일 │ 조회수</a:t>
            </a:r>
            <a:endParaRPr lang="ko-KR" altLang="en-US" sz="1000" dirty="0"/>
          </a:p>
        </p:txBody>
      </p:sp>
      <p:sp>
        <p:nvSpPr>
          <p:cNvPr id="78" name="타원 77"/>
          <p:cNvSpPr/>
          <p:nvPr/>
        </p:nvSpPr>
        <p:spPr>
          <a:xfrm>
            <a:off x="1367644" y="2204864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1</a:t>
            </a:r>
            <a:endParaRPr lang="ko-KR" altLang="en-US" sz="1200" dirty="0"/>
          </a:p>
        </p:txBody>
      </p:sp>
      <p:sp>
        <p:nvSpPr>
          <p:cNvPr id="97" name="타원 96"/>
          <p:cNvSpPr/>
          <p:nvPr/>
        </p:nvSpPr>
        <p:spPr>
          <a:xfrm>
            <a:off x="1367644" y="2816932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2</a:t>
            </a:r>
            <a:endParaRPr lang="ko-KR" altLang="en-US" sz="1200" dirty="0"/>
          </a:p>
        </p:txBody>
      </p:sp>
      <p:sp>
        <p:nvSpPr>
          <p:cNvPr id="67" name="타원 66"/>
          <p:cNvSpPr/>
          <p:nvPr/>
        </p:nvSpPr>
        <p:spPr>
          <a:xfrm>
            <a:off x="1295636" y="4725144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4</a:t>
            </a:r>
            <a:endParaRPr lang="ko-KR" altLang="en-US" sz="1200" dirty="0"/>
          </a:p>
        </p:txBody>
      </p:sp>
      <p:sp>
        <p:nvSpPr>
          <p:cNvPr id="164" name="타원 163"/>
          <p:cNvSpPr/>
          <p:nvPr/>
        </p:nvSpPr>
        <p:spPr>
          <a:xfrm>
            <a:off x="1943708" y="5157192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5</a:t>
            </a:r>
            <a:endParaRPr lang="ko-KR" altLang="en-US" sz="1200" dirty="0"/>
          </a:p>
        </p:txBody>
      </p:sp>
      <p:sp>
        <p:nvSpPr>
          <p:cNvPr id="165" name="타원 164"/>
          <p:cNvSpPr/>
          <p:nvPr/>
        </p:nvSpPr>
        <p:spPr>
          <a:xfrm>
            <a:off x="2555776" y="5589240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6</a:t>
            </a:r>
            <a:endParaRPr lang="ko-KR" altLang="en-US" sz="1200" dirty="0"/>
          </a:p>
        </p:txBody>
      </p:sp>
      <p:sp>
        <p:nvSpPr>
          <p:cNvPr id="166" name="타원 165"/>
          <p:cNvSpPr/>
          <p:nvPr/>
        </p:nvSpPr>
        <p:spPr>
          <a:xfrm>
            <a:off x="1295636" y="4365104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3</a:t>
            </a:r>
            <a:endParaRPr lang="ko-KR" altLang="en-US" sz="1200" dirty="0"/>
          </a:p>
        </p:txBody>
      </p:sp>
      <p:sp>
        <p:nvSpPr>
          <p:cNvPr id="181" name="TextBox 180"/>
          <p:cNvSpPr txBox="1"/>
          <p:nvPr/>
        </p:nvSpPr>
        <p:spPr>
          <a:xfrm>
            <a:off x="1465311" y="4545704"/>
            <a:ext cx="6944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smtClean="0"/>
              <a:t>텍스트 내용</a:t>
            </a:r>
            <a:endParaRPr lang="ko-KR" altLang="en-US" sz="800" dirty="0"/>
          </a:p>
        </p:txBody>
      </p:sp>
      <p:sp>
        <p:nvSpPr>
          <p:cNvPr id="159" name="TextBox 158"/>
          <p:cNvSpPr txBox="1"/>
          <p:nvPr/>
        </p:nvSpPr>
        <p:spPr>
          <a:xfrm>
            <a:off x="1446329" y="4833156"/>
            <a:ext cx="5693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첨부파일</a:t>
            </a:r>
            <a:endParaRPr lang="ko-KR" altLang="en-US" sz="800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그룹 28"/>
          <p:cNvGrpSpPr/>
          <p:nvPr/>
        </p:nvGrpSpPr>
        <p:grpSpPr>
          <a:xfrm>
            <a:off x="359532" y="728700"/>
            <a:ext cx="4514347" cy="5940659"/>
            <a:chOff x="327423" y="982629"/>
            <a:chExt cx="4514347" cy="5038794"/>
          </a:xfrm>
        </p:grpSpPr>
        <p:sp>
          <p:nvSpPr>
            <p:cNvPr id="193" name="직사각형 192"/>
            <p:cNvSpPr/>
            <p:nvPr/>
          </p:nvSpPr>
          <p:spPr>
            <a:xfrm>
              <a:off x="329055" y="982629"/>
              <a:ext cx="4512715" cy="503879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ko-KR" altLang="en-US" sz="1000" smtClean="0"/>
                <a:t>ㄷ</a:t>
              </a:r>
              <a:endParaRPr lang="ko-KR" altLang="en-US" sz="1000" dirty="0"/>
            </a:p>
          </p:txBody>
        </p:sp>
        <p:grpSp>
          <p:nvGrpSpPr>
            <p:cNvPr id="194" name="그룹 43"/>
            <p:cNvGrpSpPr/>
            <p:nvPr/>
          </p:nvGrpSpPr>
          <p:grpSpPr>
            <a:xfrm>
              <a:off x="327423" y="1268760"/>
              <a:ext cx="4514347" cy="4460559"/>
              <a:chOff x="327423" y="1268760"/>
              <a:chExt cx="4514347" cy="4460559"/>
            </a:xfrm>
          </p:grpSpPr>
          <p:cxnSp>
            <p:nvCxnSpPr>
              <p:cNvPr id="195" name="직선 연결선 194"/>
              <p:cNvCxnSpPr/>
              <p:nvPr/>
            </p:nvCxnSpPr>
            <p:spPr>
              <a:xfrm>
                <a:off x="327423" y="1268760"/>
                <a:ext cx="449999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직선 연결선 195"/>
              <p:cNvCxnSpPr/>
              <p:nvPr/>
            </p:nvCxnSpPr>
            <p:spPr>
              <a:xfrm>
                <a:off x="327423" y="5729319"/>
                <a:ext cx="45143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8" name="그룹 68"/>
          <p:cNvGrpSpPr/>
          <p:nvPr/>
        </p:nvGrpSpPr>
        <p:grpSpPr>
          <a:xfrm>
            <a:off x="467544" y="1592796"/>
            <a:ext cx="864096" cy="576064"/>
            <a:chOff x="628596" y="2990843"/>
            <a:chExt cx="1255083" cy="584209"/>
          </a:xfrm>
        </p:grpSpPr>
        <p:sp>
          <p:nvSpPr>
            <p:cNvPr id="169" name="직사각형 168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TextBox 63"/>
            <p:cNvSpPr txBox="1">
              <a:spLocks noChangeArrowheads="1"/>
            </p:cNvSpPr>
            <p:nvPr/>
          </p:nvSpPr>
          <p:spPr bwMode="auto">
            <a:xfrm>
              <a:off x="665108" y="3158391"/>
              <a:ext cx="1218571" cy="23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900" dirty="0" smtClean="0">
                  <a:latin typeface="나눔고딕" pitchFamily="50" charset="-127"/>
                  <a:ea typeface="나눔고딕" pitchFamily="50" charset="-127"/>
                </a:rPr>
                <a:t>테마갤러리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" name="그룹 44"/>
          <p:cNvGrpSpPr/>
          <p:nvPr/>
        </p:nvGrpSpPr>
        <p:grpSpPr>
          <a:xfrm>
            <a:off x="5040052" y="1008000"/>
            <a:ext cx="3695957" cy="770975"/>
            <a:chOff x="4937130" y="2662227"/>
            <a:chExt cx="3906891" cy="770975"/>
          </a:xfrm>
        </p:grpSpPr>
        <p:sp>
          <p:nvSpPr>
            <p:cNvPr id="18" name="직사각형 17"/>
            <p:cNvSpPr/>
            <p:nvPr/>
          </p:nvSpPr>
          <p:spPr>
            <a:xfrm>
              <a:off x="4955388" y="2662227"/>
              <a:ext cx="1576214" cy="302390"/>
            </a:xfrm>
            <a:prstGeom prst="rect">
              <a:avLst/>
            </a:prstGeom>
            <a:solidFill>
              <a:srgbClr val="0066B3"/>
            </a:solidFill>
            <a:ln>
              <a:noFill/>
            </a:ln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서브 페이지 </a:t>
              </a:r>
              <a:r>
                <a:rPr lang="en-US" altLang="ko-KR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/ </a:t>
              </a: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화면설명</a:t>
              </a:r>
              <a:endParaRPr lang="ko-KR" altLang="en-US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TextBox 51"/>
            <p:cNvSpPr txBox="1"/>
            <p:nvPr/>
          </p:nvSpPr>
          <p:spPr>
            <a:xfrm>
              <a:off x="4937130" y="3063870"/>
              <a:ext cx="3906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200000"/>
                </a:lnSpc>
              </a:pP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3" name="제목 22"/>
          <p:cNvSpPr>
            <a:spLocks noGrp="1"/>
          </p:cNvSpPr>
          <p:nvPr>
            <p:ph type="title"/>
          </p:nvPr>
        </p:nvSpPr>
        <p:spPr>
          <a:xfrm>
            <a:off x="226951" y="124289"/>
            <a:ext cx="2076797" cy="584775"/>
          </a:xfrm>
        </p:spPr>
        <p:txBody>
          <a:bodyPr/>
          <a:lstStyle/>
          <a:p>
            <a:r>
              <a:rPr lang="ko-KR" altLang="en-US" smtClean="0"/>
              <a:t>서브구조도</a:t>
            </a:r>
            <a:endParaRPr lang="ko-KR" altLang="en-US"/>
          </a:p>
        </p:txBody>
      </p:sp>
      <p:sp>
        <p:nvSpPr>
          <p:cNvPr id="37" name="TextBox 17"/>
          <p:cNvSpPr txBox="1">
            <a:spLocks noChangeArrowheads="1"/>
          </p:cNvSpPr>
          <p:nvPr/>
        </p:nvSpPr>
        <p:spPr bwMode="auto">
          <a:xfrm>
            <a:off x="323528" y="1160748"/>
            <a:ext cx="483349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b="1" dirty="0">
                <a:latin typeface="나눔고딕" pitchFamily="50" charset="-127"/>
                <a:ea typeface="나눔고딕" pitchFamily="50" charset="-127"/>
              </a:rPr>
              <a:t>로고</a:t>
            </a:r>
          </a:p>
        </p:txBody>
      </p:sp>
      <p:sp>
        <p:nvSpPr>
          <p:cNvPr id="40" name="TextBox 27"/>
          <p:cNvSpPr txBox="1">
            <a:spLocks noChangeArrowheads="1"/>
          </p:cNvSpPr>
          <p:nvPr/>
        </p:nvSpPr>
        <p:spPr bwMode="auto">
          <a:xfrm>
            <a:off x="2123728" y="6381328"/>
            <a:ext cx="865700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>
                <a:latin typeface="나눔고딕" pitchFamily="50" charset="-127"/>
                <a:ea typeface="나눔고딕" pitchFamily="50" charset="-127"/>
              </a:rPr>
              <a:t>Copyright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64" name="직선 연결선 63"/>
          <p:cNvCxnSpPr/>
          <p:nvPr/>
        </p:nvCxnSpPr>
        <p:spPr>
          <a:xfrm>
            <a:off x="360033" y="1484784"/>
            <a:ext cx="44999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391980" y="800708"/>
            <a:ext cx="425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검색</a:t>
            </a:r>
            <a:endParaRPr lang="ko-KR" altLang="en-US" sz="1000" dirty="0"/>
          </a:p>
        </p:txBody>
      </p:sp>
      <p:sp>
        <p:nvSpPr>
          <p:cNvPr id="102" name="TextBox 51"/>
          <p:cNvSpPr txBox="1"/>
          <p:nvPr/>
        </p:nvSpPr>
        <p:spPr>
          <a:xfrm>
            <a:off x="5040000" y="1409643"/>
            <a:ext cx="34512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동영상 이미지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제목과 내용요약 텍스트 표시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게시판 형식으로 상세페이지 이동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페이지 수를 표시함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</a:pP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57" name="직선 연결선 56"/>
          <p:cNvCxnSpPr/>
          <p:nvPr/>
        </p:nvCxnSpPr>
        <p:spPr>
          <a:xfrm>
            <a:off x="467544" y="591327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직선 연결선 104"/>
          <p:cNvCxnSpPr/>
          <p:nvPr/>
        </p:nvCxnSpPr>
        <p:spPr>
          <a:xfrm>
            <a:off x="1475656" y="5877272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직선 연결선 105"/>
          <p:cNvCxnSpPr/>
          <p:nvPr/>
        </p:nvCxnSpPr>
        <p:spPr>
          <a:xfrm>
            <a:off x="1475656" y="6201308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1439652" y="5949860"/>
            <a:ext cx="6655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만족도조사</a:t>
            </a:r>
            <a:endParaRPr lang="ko-KR" altLang="en-US" sz="800" dirty="0"/>
          </a:p>
        </p:txBody>
      </p:sp>
      <p:sp>
        <p:nvSpPr>
          <p:cNvPr id="51" name="TextBox 18"/>
          <p:cNvSpPr txBox="1">
            <a:spLocks noChangeArrowheads="1"/>
          </p:cNvSpPr>
          <p:nvPr/>
        </p:nvSpPr>
        <p:spPr bwMode="auto">
          <a:xfrm>
            <a:off x="1115616" y="1160748"/>
            <a:ext cx="37084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Nice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중구탐방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	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축제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      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문화탐방      테마갤러리   여행도우미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68" name="그룹 84"/>
          <p:cNvGrpSpPr/>
          <p:nvPr/>
        </p:nvGrpSpPr>
        <p:grpSpPr>
          <a:xfrm>
            <a:off x="384670" y="2132857"/>
            <a:ext cx="1018978" cy="4068451"/>
            <a:chOff x="508223" y="2985627"/>
            <a:chExt cx="1480046" cy="589425"/>
          </a:xfrm>
        </p:grpSpPr>
        <p:sp>
          <p:nvSpPr>
            <p:cNvPr id="73" name="직사각형 72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TextBox 63"/>
            <p:cNvSpPr txBox="1">
              <a:spLocks noChangeArrowheads="1"/>
            </p:cNvSpPr>
            <p:nvPr/>
          </p:nvSpPr>
          <p:spPr bwMode="auto">
            <a:xfrm>
              <a:off x="508223" y="2985627"/>
              <a:ext cx="1480046" cy="15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포토갤러리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동영상갤러리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err="1" smtClean="0">
                  <a:solidFill>
                    <a:srgbClr val="0066B3"/>
                  </a:solidFill>
                  <a:latin typeface="나눔고딕" pitchFamily="50" charset="-127"/>
                  <a:ea typeface="나눔고딕" pitchFamily="50" charset="-127"/>
                </a:rPr>
                <a:t>애니멘터리</a:t>
              </a:r>
              <a:endParaRPr lang="en-US" altLang="ko-KR" sz="800" dirty="0" smtClean="0">
                <a:solidFill>
                  <a:srgbClr val="0066B3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역사문화해설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cxnSp>
        <p:nvCxnSpPr>
          <p:cNvPr id="76" name="직선 연결선 75"/>
          <p:cNvCxnSpPr/>
          <p:nvPr/>
        </p:nvCxnSpPr>
        <p:spPr>
          <a:xfrm>
            <a:off x="1475656" y="1808820"/>
            <a:ext cx="3024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직선 연결선 79"/>
          <p:cNvCxnSpPr/>
          <p:nvPr/>
        </p:nvCxnSpPr>
        <p:spPr>
          <a:xfrm>
            <a:off x="1475656" y="2168860"/>
            <a:ext cx="3024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직선 연결선 92"/>
          <p:cNvCxnSpPr/>
          <p:nvPr/>
        </p:nvCxnSpPr>
        <p:spPr>
          <a:xfrm>
            <a:off x="467544" y="2456892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63"/>
          <p:cNvSpPr txBox="1">
            <a:spLocks noChangeArrowheads="1"/>
          </p:cNvSpPr>
          <p:nvPr/>
        </p:nvSpPr>
        <p:spPr bwMode="auto">
          <a:xfrm>
            <a:off x="1403648" y="1844824"/>
            <a:ext cx="26642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400" b="1" dirty="0" err="1" smtClean="0">
                <a:latin typeface="나눔고딕" pitchFamily="50" charset="-127"/>
                <a:ea typeface="나눔고딕" pitchFamily="50" charset="-127"/>
              </a:rPr>
              <a:t>애니멘터리</a:t>
            </a:r>
            <a:endParaRPr lang="en-US" altLang="ko-KR" sz="1400" b="1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5" name="직사각형 94"/>
          <p:cNvSpPr/>
          <p:nvPr/>
        </p:nvSpPr>
        <p:spPr>
          <a:xfrm>
            <a:off x="4283968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96" name="직사각형 95"/>
          <p:cNvSpPr/>
          <p:nvPr/>
        </p:nvSpPr>
        <p:spPr>
          <a:xfrm>
            <a:off x="2987824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98" name="직사각형 97"/>
          <p:cNvSpPr/>
          <p:nvPr/>
        </p:nvSpPr>
        <p:spPr>
          <a:xfrm>
            <a:off x="3311860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99" name="직사각형 98"/>
          <p:cNvSpPr/>
          <p:nvPr/>
        </p:nvSpPr>
        <p:spPr>
          <a:xfrm>
            <a:off x="3635896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100" name="직사각형 99"/>
          <p:cNvSpPr/>
          <p:nvPr/>
        </p:nvSpPr>
        <p:spPr>
          <a:xfrm>
            <a:off x="3959932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cxnSp>
        <p:nvCxnSpPr>
          <p:cNvPr id="101" name="직선 연결선 100"/>
          <p:cNvCxnSpPr/>
          <p:nvPr/>
        </p:nvCxnSpPr>
        <p:spPr>
          <a:xfrm>
            <a:off x="1475656" y="180882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직선 연결선 108"/>
          <p:cNvCxnSpPr/>
          <p:nvPr/>
        </p:nvCxnSpPr>
        <p:spPr>
          <a:xfrm>
            <a:off x="1475656" y="216886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직선 연결선 110"/>
          <p:cNvCxnSpPr/>
          <p:nvPr/>
        </p:nvCxnSpPr>
        <p:spPr>
          <a:xfrm>
            <a:off x="467544" y="2708920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직선 연결선 111"/>
          <p:cNvCxnSpPr/>
          <p:nvPr/>
        </p:nvCxnSpPr>
        <p:spPr>
          <a:xfrm>
            <a:off x="467544" y="2960948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직선 연결선 112"/>
          <p:cNvCxnSpPr/>
          <p:nvPr/>
        </p:nvCxnSpPr>
        <p:spPr>
          <a:xfrm>
            <a:off x="467544" y="591327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직선 연결선 113"/>
          <p:cNvCxnSpPr/>
          <p:nvPr/>
        </p:nvCxnSpPr>
        <p:spPr>
          <a:xfrm>
            <a:off x="1475656" y="5877272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직선 연결선 115"/>
          <p:cNvCxnSpPr/>
          <p:nvPr/>
        </p:nvCxnSpPr>
        <p:spPr>
          <a:xfrm>
            <a:off x="1475656" y="6201308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1439652" y="5949860"/>
            <a:ext cx="6655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만족도조사</a:t>
            </a:r>
            <a:endParaRPr lang="ko-KR" altLang="en-US" sz="800" dirty="0"/>
          </a:p>
        </p:txBody>
      </p:sp>
      <p:cxnSp>
        <p:nvCxnSpPr>
          <p:cNvPr id="118" name="직선 연결선 117"/>
          <p:cNvCxnSpPr/>
          <p:nvPr/>
        </p:nvCxnSpPr>
        <p:spPr>
          <a:xfrm>
            <a:off x="467544" y="321297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1367644" y="2364849"/>
            <a:ext cx="96372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Total 9 , 1/1 Pages</a:t>
            </a:r>
            <a:endParaRPr lang="ko-KR" altLang="en-US" sz="700" dirty="0"/>
          </a:p>
        </p:txBody>
      </p:sp>
      <p:sp>
        <p:nvSpPr>
          <p:cNvPr id="120" name="직사각형 119"/>
          <p:cNvSpPr/>
          <p:nvPr/>
        </p:nvSpPr>
        <p:spPr>
          <a:xfrm>
            <a:off x="4391980" y="2348880"/>
            <a:ext cx="216024" cy="216024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700" dirty="0" smtClean="0">
                <a:solidFill>
                  <a:schemeClr val="tx1"/>
                </a:solidFill>
              </a:rPr>
              <a:t>버튼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121" name="직사각형 120"/>
          <p:cNvSpPr/>
          <p:nvPr/>
        </p:nvSpPr>
        <p:spPr>
          <a:xfrm>
            <a:off x="3563888" y="2348880"/>
            <a:ext cx="792088" cy="216024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700" dirty="0" err="1" smtClean="0">
                <a:solidFill>
                  <a:schemeClr val="tx1"/>
                </a:solidFill>
              </a:rPr>
              <a:t>검색창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122" name="직사각형 121"/>
          <p:cNvSpPr/>
          <p:nvPr/>
        </p:nvSpPr>
        <p:spPr>
          <a:xfrm>
            <a:off x="3167844" y="2348880"/>
            <a:ext cx="360040" cy="216024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700" dirty="0" err="1" smtClean="0">
                <a:solidFill>
                  <a:schemeClr val="tx1"/>
                </a:solidFill>
              </a:rPr>
              <a:t>제목순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1403648" y="1592796"/>
            <a:ext cx="18053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홈  </a:t>
            </a:r>
            <a:r>
              <a:rPr lang="en-US" altLang="ko-KR" sz="800" dirty="0" smtClean="0"/>
              <a:t>&gt; </a:t>
            </a:r>
            <a:r>
              <a:rPr lang="ko-KR" altLang="en-US" sz="800" dirty="0" smtClean="0"/>
              <a:t>축제</a:t>
            </a:r>
            <a:r>
              <a:rPr lang="en-US" altLang="ko-KR" sz="800" dirty="0" smtClean="0"/>
              <a:t> &gt; </a:t>
            </a:r>
            <a:r>
              <a:rPr lang="ko-KR" altLang="en-US" sz="800" dirty="0" smtClean="0"/>
              <a:t>테마갤러리</a:t>
            </a:r>
            <a:r>
              <a:rPr lang="en-US" altLang="ko-KR" sz="800" dirty="0" smtClean="0"/>
              <a:t> &gt; </a:t>
            </a:r>
            <a:r>
              <a:rPr lang="ko-KR" altLang="en-US" sz="800" dirty="0" err="1" smtClean="0"/>
              <a:t>애니멘터리</a:t>
            </a:r>
            <a:endParaRPr lang="ko-KR" altLang="en-US" sz="1600" dirty="0"/>
          </a:p>
        </p:txBody>
      </p:sp>
      <p:grpSp>
        <p:nvGrpSpPr>
          <p:cNvPr id="172" name="그룹 52"/>
          <p:cNvGrpSpPr/>
          <p:nvPr/>
        </p:nvGrpSpPr>
        <p:grpSpPr>
          <a:xfrm>
            <a:off x="1475656" y="2780928"/>
            <a:ext cx="1241442" cy="684076"/>
            <a:chOff x="628596" y="2990843"/>
            <a:chExt cx="1241442" cy="584209"/>
          </a:xfrm>
        </p:grpSpPr>
        <p:sp>
          <p:nvSpPr>
            <p:cNvPr id="173" name="직사각형 172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4" name="TextBox 63"/>
            <p:cNvSpPr txBox="1">
              <a:spLocks noChangeArrowheads="1"/>
            </p:cNvSpPr>
            <p:nvPr/>
          </p:nvSpPr>
          <p:spPr bwMode="auto">
            <a:xfrm>
              <a:off x="665109" y="3194046"/>
              <a:ext cx="1168415" cy="315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900" dirty="0" smtClean="0">
                  <a:latin typeface="나눔고딕" pitchFamily="50" charset="-127"/>
                  <a:ea typeface="나눔고딕" pitchFamily="50" charset="-127"/>
                </a:rPr>
                <a:t>동영상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/>
              <a:r>
                <a:rPr lang="ko-KR" altLang="en-US" sz="900" dirty="0" smtClean="0">
                  <a:latin typeface="나눔고딕" pitchFamily="50" charset="-127"/>
                  <a:ea typeface="나눔고딕" pitchFamily="50" charset="-127"/>
                </a:rPr>
                <a:t>이미지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75" name="TextBox 174"/>
          <p:cNvSpPr txBox="1"/>
          <p:nvPr/>
        </p:nvSpPr>
        <p:spPr>
          <a:xfrm>
            <a:off x="2771800" y="2744924"/>
            <a:ext cx="1764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 smtClean="0"/>
              <a:t>제목</a:t>
            </a:r>
            <a:endParaRPr lang="en-US" altLang="ko-KR" sz="900" dirty="0" smtClean="0"/>
          </a:p>
          <a:p>
            <a:r>
              <a:rPr lang="ko-KR" altLang="en-US" sz="900" dirty="0" smtClean="0"/>
              <a:t>내용요약</a:t>
            </a:r>
            <a:endParaRPr lang="ko-KR" altLang="en-US" sz="900" dirty="0"/>
          </a:p>
        </p:txBody>
      </p:sp>
      <p:sp>
        <p:nvSpPr>
          <p:cNvPr id="176" name="TextBox 175"/>
          <p:cNvSpPr txBox="1"/>
          <p:nvPr/>
        </p:nvSpPr>
        <p:spPr>
          <a:xfrm>
            <a:off x="3887924" y="3270176"/>
            <a:ext cx="936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 err="1" smtClean="0"/>
              <a:t>자세히보기</a:t>
            </a:r>
            <a:endParaRPr lang="ko-KR" altLang="en-US" sz="900" dirty="0"/>
          </a:p>
        </p:txBody>
      </p:sp>
      <p:cxnSp>
        <p:nvCxnSpPr>
          <p:cNvPr id="177" name="직선 연결선 176"/>
          <p:cNvCxnSpPr/>
          <p:nvPr/>
        </p:nvCxnSpPr>
        <p:spPr>
          <a:xfrm>
            <a:off x="1511660" y="3573016"/>
            <a:ext cx="3024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직선 연결선 177"/>
          <p:cNvCxnSpPr/>
          <p:nvPr/>
        </p:nvCxnSpPr>
        <p:spPr>
          <a:xfrm>
            <a:off x="1511660" y="2708920"/>
            <a:ext cx="3024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9" name="그룹 52"/>
          <p:cNvGrpSpPr/>
          <p:nvPr/>
        </p:nvGrpSpPr>
        <p:grpSpPr>
          <a:xfrm>
            <a:off x="1475656" y="3681028"/>
            <a:ext cx="1241442" cy="684076"/>
            <a:chOff x="628596" y="2990843"/>
            <a:chExt cx="1241442" cy="584209"/>
          </a:xfrm>
        </p:grpSpPr>
        <p:sp>
          <p:nvSpPr>
            <p:cNvPr id="180" name="직사각형 179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1" name="TextBox 63"/>
            <p:cNvSpPr txBox="1">
              <a:spLocks noChangeArrowheads="1"/>
            </p:cNvSpPr>
            <p:nvPr/>
          </p:nvSpPr>
          <p:spPr bwMode="auto">
            <a:xfrm>
              <a:off x="665109" y="3194046"/>
              <a:ext cx="1168415" cy="315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900" dirty="0" smtClean="0">
                  <a:latin typeface="나눔고딕" pitchFamily="50" charset="-127"/>
                  <a:ea typeface="나눔고딕" pitchFamily="50" charset="-127"/>
                </a:rPr>
                <a:t>동영상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/>
              <a:r>
                <a:rPr lang="ko-KR" altLang="en-US" sz="900" dirty="0" smtClean="0">
                  <a:latin typeface="나눔고딕" pitchFamily="50" charset="-127"/>
                  <a:ea typeface="나눔고딕" pitchFamily="50" charset="-127"/>
                </a:rPr>
                <a:t>이미지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82" name="TextBox 181"/>
          <p:cNvSpPr txBox="1"/>
          <p:nvPr/>
        </p:nvSpPr>
        <p:spPr>
          <a:xfrm>
            <a:off x="2771800" y="3645024"/>
            <a:ext cx="1764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 smtClean="0"/>
              <a:t>제목</a:t>
            </a:r>
            <a:endParaRPr lang="en-US" altLang="ko-KR" sz="900" dirty="0" smtClean="0"/>
          </a:p>
          <a:p>
            <a:r>
              <a:rPr lang="ko-KR" altLang="en-US" sz="900" dirty="0" smtClean="0"/>
              <a:t>내용요약</a:t>
            </a:r>
            <a:endParaRPr lang="ko-KR" altLang="en-US" sz="900" dirty="0"/>
          </a:p>
        </p:txBody>
      </p:sp>
      <p:cxnSp>
        <p:nvCxnSpPr>
          <p:cNvPr id="183" name="직선 연결선 182"/>
          <p:cNvCxnSpPr/>
          <p:nvPr/>
        </p:nvCxnSpPr>
        <p:spPr>
          <a:xfrm>
            <a:off x="1511660" y="4473116"/>
            <a:ext cx="3024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5" name="그룹 52"/>
          <p:cNvGrpSpPr/>
          <p:nvPr/>
        </p:nvGrpSpPr>
        <p:grpSpPr>
          <a:xfrm>
            <a:off x="1475656" y="4581128"/>
            <a:ext cx="1241442" cy="684076"/>
            <a:chOff x="628596" y="2990843"/>
            <a:chExt cx="1241442" cy="584209"/>
          </a:xfrm>
        </p:grpSpPr>
        <p:sp>
          <p:nvSpPr>
            <p:cNvPr id="186" name="직사각형 185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7" name="TextBox 63"/>
            <p:cNvSpPr txBox="1">
              <a:spLocks noChangeArrowheads="1"/>
            </p:cNvSpPr>
            <p:nvPr/>
          </p:nvSpPr>
          <p:spPr bwMode="auto">
            <a:xfrm>
              <a:off x="665109" y="3194046"/>
              <a:ext cx="1168415" cy="315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900" dirty="0" smtClean="0">
                  <a:latin typeface="나눔고딕" pitchFamily="50" charset="-127"/>
                  <a:ea typeface="나눔고딕" pitchFamily="50" charset="-127"/>
                </a:rPr>
                <a:t>동영상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/>
              <a:r>
                <a:rPr lang="ko-KR" altLang="en-US" sz="900" dirty="0" smtClean="0">
                  <a:latin typeface="나눔고딕" pitchFamily="50" charset="-127"/>
                  <a:ea typeface="나눔고딕" pitchFamily="50" charset="-127"/>
                </a:rPr>
                <a:t>이미지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88" name="TextBox 187"/>
          <p:cNvSpPr txBox="1"/>
          <p:nvPr/>
        </p:nvSpPr>
        <p:spPr>
          <a:xfrm>
            <a:off x="2771800" y="4545124"/>
            <a:ext cx="1764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 smtClean="0"/>
              <a:t>제목</a:t>
            </a:r>
            <a:endParaRPr lang="en-US" altLang="ko-KR" sz="900" dirty="0" smtClean="0"/>
          </a:p>
          <a:p>
            <a:r>
              <a:rPr lang="ko-KR" altLang="en-US" sz="900" dirty="0" smtClean="0"/>
              <a:t>내용요약</a:t>
            </a:r>
            <a:endParaRPr lang="ko-KR" altLang="en-US" sz="900" dirty="0"/>
          </a:p>
        </p:txBody>
      </p:sp>
      <p:cxnSp>
        <p:nvCxnSpPr>
          <p:cNvPr id="189" name="직선 연결선 188"/>
          <p:cNvCxnSpPr/>
          <p:nvPr/>
        </p:nvCxnSpPr>
        <p:spPr>
          <a:xfrm>
            <a:off x="1511660" y="5373216"/>
            <a:ext cx="3024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TextBox 189"/>
          <p:cNvSpPr txBox="1"/>
          <p:nvPr/>
        </p:nvSpPr>
        <p:spPr>
          <a:xfrm>
            <a:off x="3887924" y="4149080"/>
            <a:ext cx="936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 err="1" smtClean="0"/>
              <a:t>자세히보기</a:t>
            </a:r>
            <a:endParaRPr lang="ko-KR" altLang="en-US" sz="900" dirty="0"/>
          </a:p>
        </p:txBody>
      </p:sp>
      <p:sp>
        <p:nvSpPr>
          <p:cNvPr id="191" name="TextBox 190"/>
          <p:cNvSpPr txBox="1"/>
          <p:nvPr/>
        </p:nvSpPr>
        <p:spPr>
          <a:xfrm>
            <a:off x="3887924" y="5085184"/>
            <a:ext cx="936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 err="1" smtClean="0"/>
              <a:t>자세히보기</a:t>
            </a:r>
            <a:endParaRPr lang="ko-KR" altLang="en-US" sz="900" dirty="0"/>
          </a:p>
        </p:txBody>
      </p:sp>
      <p:sp>
        <p:nvSpPr>
          <p:cNvPr id="156" name="타원 155"/>
          <p:cNvSpPr/>
          <p:nvPr/>
        </p:nvSpPr>
        <p:spPr>
          <a:xfrm>
            <a:off x="1367644" y="2636912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1</a:t>
            </a:r>
            <a:endParaRPr lang="ko-KR" altLang="en-US" sz="1200" dirty="0"/>
          </a:p>
        </p:txBody>
      </p:sp>
      <p:sp>
        <p:nvSpPr>
          <p:cNvPr id="157" name="타원 156"/>
          <p:cNvSpPr/>
          <p:nvPr/>
        </p:nvSpPr>
        <p:spPr>
          <a:xfrm>
            <a:off x="2555776" y="2672916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2</a:t>
            </a:r>
            <a:endParaRPr lang="ko-KR" altLang="en-US" sz="1200" dirty="0"/>
          </a:p>
        </p:txBody>
      </p:sp>
      <p:sp>
        <p:nvSpPr>
          <p:cNvPr id="162" name="타원 161"/>
          <p:cNvSpPr/>
          <p:nvPr/>
        </p:nvSpPr>
        <p:spPr>
          <a:xfrm>
            <a:off x="3707904" y="3176972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3</a:t>
            </a:r>
            <a:endParaRPr lang="ko-KR" altLang="en-US" sz="1200" dirty="0"/>
          </a:p>
        </p:txBody>
      </p:sp>
      <p:sp>
        <p:nvSpPr>
          <p:cNvPr id="197" name="직사각형 196"/>
          <p:cNvSpPr/>
          <p:nvPr/>
        </p:nvSpPr>
        <p:spPr>
          <a:xfrm>
            <a:off x="2447764" y="5481228"/>
            <a:ext cx="1188132" cy="216024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>
                <a:solidFill>
                  <a:schemeClr val="tx1"/>
                </a:solidFill>
              </a:rPr>
              <a:t>페이지 수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158" name="타원 157"/>
          <p:cNvSpPr/>
          <p:nvPr/>
        </p:nvSpPr>
        <p:spPr>
          <a:xfrm>
            <a:off x="2339752" y="5409220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4</a:t>
            </a:r>
            <a:endParaRPr lang="ko-KR" altLang="en-US" sz="1200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8"/>
          <p:cNvGrpSpPr/>
          <p:nvPr/>
        </p:nvGrpSpPr>
        <p:grpSpPr>
          <a:xfrm>
            <a:off x="359532" y="728700"/>
            <a:ext cx="4514347" cy="5940659"/>
            <a:chOff x="327423" y="982629"/>
            <a:chExt cx="4514347" cy="5038794"/>
          </a:xfrm>
        </p:grpSpPr>
        <p:sp>
          <p:nvSpPr>
            <p:cNvPr id="100" name="직사각형 99"/>
            <p:cNvSpPr/>
            <p:nvPr/>
          </p:nvSpPr>
          <p:spPr>
            <a:xfrm>
              <a:off x="329055" y="982629"/>
              <a:ext cx="4512715" cy="503879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ko-KR" altLang="en-US" sz="1000" smtClean="0"/>
                <a:t>ㄷ</a:t>
              </a:r>
              <a:endParaRPr lang="ko-KR" altLang="en-US" sz="1000" dirty="0"/>
            </a:p>
          </p:txBody>
        </p:sp>
        <p:grpSp>
          <p:nvGrpSpPr>
            <p:cNvPr id="3" name="그룹 43"/>
            <p:cNvGrpSpPr/>
            <p:nvPr/>
          </p:nvGrpSpPr>
          <p:grpSpPr>
            <a:xfrm>
              <a:off x="327423" y="1268760"/>
              <a:ext cx="4514347" cy="4460559"/>
              <a:chOff x="327423" y="1268760"/>
              <a:chExt cx="4514347" cy="4460559"/>
            </a:xfrm>
          </p:grpSpPr>
          <p:cxnSp>
            <p:nvCxnSpPr>
              <p:cNvPr id="103" name="직선 연결선 102"/>
              <p:cNvCxnSpPr/>
              <p:nvPr/>
            </p:nvCxnSpPr>
            <p:spPr>
              <a:xfrm>
                <a:off x="327423" y="1268760"/>
                <a:ext cx="449999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직선 연결선 103"/>
              <p:cNvCxnSpPr/>
              <p:nvPr/>
            </p:nvCxnSpPr>
            <p:spPr>
              <a:xfrm>
                <a:off x="327423" y="5729319"/>
                <a:ext cx="45143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그룹 44"/>
          <p:cNvGrpSpPr/>
          <p:nvPr/>
        </p:nvGrpSpPr>
        <p:grpSpPr>
          <a:xfrm>
            <a:off x="5040052" y="1008000"/>
            <a:ext cx="3695957" cy="770975"/>
            <a:chOff x="4937130" y="2662227"/>
            <a:chExt cx="3906891" cy="770975"/>
          </a:xfrm>
        </p:grpSpPr>
        <p:sp>
          <p:nvSpPr>
            <p:cNvPr id="18" name="직사각형 17"/>
            <p:cNvSpPr/>
            <p:nvPr/>
          </p:nvSpPr>
          <p:spPr>
            <a:xfrm>
              <a:off x="4955388" y="2662227"/>
              <a:ext cx="1576214" cy="302390"/>
            </a:xfrm>
            <a:prstGeom prst="rect">
              <a:avLst/>
            </a:prstGeom>
            <a:solidFill>
              <a:srgbClr val="0066B3"/>
            </a:solidFill>
            <a:ln>
              <a:noFill/>
            </a:ln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서브 페이지 </a:t>
              </a:r>
              <a:r>
                <a:rPr lang="en-US" altLang="ko-KR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/ </a:t>
              </a: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화면설명</a:t>
              </a:r>
              <a:endParaRPr lang="ko-KR" altLang="en-US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TextBox 51"/>
            <p:cNvSpPr txBox="1"/>
            <p:nvPr/>
          </p:nvSpPr>
          <p:spPr>
            <a:xfrm>
              <a:off x="4937130" y="3063870"/>
              <a:ext cx="3906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200000"/>
                </a:lnSpc>
              </a:pP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3" name="제목 22"/>
          <p:cNvSpPr>
            <a:spLocks noGrp="1"/>
          </p:cNvSpPr>
          <p:nvPr>
            <p:ph type="title"/>
          </p:nvPr>
        </p:nvSpPr>
        <p:spPr>
          <a:xfrm>
            <a:off x="226951" y="124289"/>
            <a:ext cx="2076797" cy="584775"/>
          </a:xfrm>
        </p:spPr>
        <p:txBody>
          <a:bodyPr/>
          <a:lstStyle/>
          <a:p>
            <a:r>
              <a:rPr lang="ko-KR" altLang="en-US" smtClean="0"/>
              <a:t>서브구조도</a:t>
            </a:r>
            <a:endParaRPr lang="ko-KR" altLang="en-US"/>
          </a:p>
        </p:txBody>
      </p:sp>
      <p:sp>
        <p:nvSpPr>
          <p:cNvPr id="37" name="TextBox 17"/>
          <p:cNvSpPr txBox="1">
            <a:spLocks noChangeArrowheads="1"/>
          </p:cNvSpPr>
          <p:nvPr/>
        </p:nvSpPr>
        <p:spPr bwMode="auto">
          <a:xfrm>
            <a:off x="323528" y="1160748"/>
            <a:ext cx="483349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b="1" dirty="0">
                <a:latin typeface="나눔고딕" pitchFamily="50" charset="-127"/>
                <a:ea typeface="나눔고딕" pitchFamily="50" charset="-127"/>
              </a:rPr>
              <a:t>로고</a:t>
            </a:r>
          </a:p>
        </p:txBody>
      </p:sp>
      <p:sp>
        <p:nvSpPr>
          <p:cNvPr id="40" name="TextBox 27"/>
          <p:cNvSpPr txBox="1">
            <a:spLocks noChangeArrowheads="1"/>
          </p:cNvSpPr>
          <p:nvPr/>
        </p:nvSpPr>
        <p:spPr bwMode="auto">
          <a:xfrm>
            <a:off x="2123728" y="6381328"/>
            <a:ext cx="865700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>
                <a:latin typeface="나눔고딕" pitchFamily="50" charset="-127"/>
                <a:ea typeface="나눔고딕" pitchFamily="50" charset="-127"/>
              </a:rPr>
              <a:t>Copyright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64" name="직선 연결선 63"/>
          <p:cNvCxnSpPr/>
          <p:nvPr/>
        </p:nvCxnSpPr>
        <p:spPr>
          <a:xfrm>
            <a:off x="360033" y="1484784"/>
            <a:ext cx="44999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391980" y="800708"/>
            <a:ext cx="425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검색</a:t>
            </a:r>
            <a:endParaRPr lang="ko-KR" altLang="en-US" sz="1000" dirty="0"/>
          </a:p>
        </p:txBody>
      </p:sp>
      <p:grpSp>
        <p:nvGrpSpPr>
          <p:cNvPr id="5" name="그룹 68"/>
          <p:cNvGrpSpPr/>
          <p:nvPr/>
        </p:nvGrpSpPr>
        <p:grpSpPr>
          <a:xfrm>
            <a:off x="467544" y="1592796"/>
            <a:ext cx="864096" cy="576064"/>
            <a:chOff x="628596" y="2990843"/>
            <a:chExt cx="1255083" cy="584209"/>
          </a:xfrm>
        </p:grpSpPr>
        <p:sp>
          <p:nvSpPr>
            <p:cNvPr id="70" name="직사각형 69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TextBox 63"/>
            <p:cNvSpPr txBox="1">
              <a:spLocks noChangeArrowheads="1"/>
            </p:cNvSpPr>
            <p:nvPr/>
          </p:nvSpPr>
          <p:spPr bwMode="auto">
            <a:xfrm>
              <a:off x="665108" y="3158391"/>
              <a:ext cx="1218571" cy="23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900" dirty="0" smtClean="0">
                  <a:latin typeface="나눔고딕" pitchFamily="50" charset="-127"/>
                  <a:ea typeface="나눔고딕" pitchFamily="50" charset="-127"/>
                </a:rPr>
                <a:t>테마갤러리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6" name="그룹 84"/>
          <p:cNvGrpSpPr/>
          <p:nvPr/>
        </p:nvGrpSpPr>
        <p:grpSpPr>
          <a:xfrm>
            <a:off x="384670" y="2132857"/>
            <a:ext cx="1018978" cy="4068451"/>
            <a:chOff x="508223" y="2985627"/>
            <a:chExt cx="1480046" cy="589425"/>
          </a:xfrm>
        </p:grpSpPr>
        <p:sp>
          <p:nvSpPr>
            <p:cNvPr id="86" name="직사각형 85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TextBox 63"/>
            <p:cNvSpPr txBox="1">
              <a:spLocks noChangeArrowheads="1"/>
            </p:cNvSpPr>
            <p:nvPr/>
          </p:nvSpPr>
          <p:spPr bwMode="auto">
            <a:xfrm>
              <a:off x="508223" y="2985627"/>
              <a:ext cx="1480046" cy="15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포토갤러리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동영상갤러리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err="1" smtClean="0">
                  <a:solidFill>
                    <a:srgbClr val="0066B3"/>
                  </a:solidFill>
                  <a:latin typeface="나눔고딕" pitchFamily="50" charset="-127"/>
                  <a:ea typeface="나눔고딕" pitchFamily="50" charset="-127"/>
                </a:rPr>
                <a:t>애니멘터리</a:t>
              </a:r>
              <a:endParaRPr lang="en-US" altLang="ko-KR" sz="800" dirty="0" smtClean="0">
                <a:solidFill>
                  <a:srgbClr val="0066B3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역사문화해설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cxnSp>
        <p:nvCxnSpPr>
          <p:cNvPr id="90" name="직선 연결선 89"/>
          <p:cNvCxnSpPr/>
          <p:nvPr/>
        </p:nvCxnSpPr>
        <p:spPr>
          <a:xfrm>
            <a:off x="1475656" y="1808820"/>
            <a:ext cx="3024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직선 연결선 91"/>
          <p:cNvCxnSpPr/>
          <p:nvPr/>
        </p:nvCxnSpPr>
        <p:spPr>
          <a:xfrm>
            <a:off x="1475656" y="2168860"/>
            <a:ext cx="3024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51"/>
          <p:cNvSpPr txBox="1"/>
          <p:nvPr/>
        </p:nvSpPr>
        <p:spPr>
          <a:xfrm>
            <a:off x="5040000" y="1409643"/>
            <a:ext cx="34512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제목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작성자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등록일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조회수 표시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이미지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텍스트내용을 </a:t>
            </a: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적을수있음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첨부파일을 </a:t>
            </a: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올릴수있음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다음글과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이전글제목이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표시됨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목록으로 이동함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전체적인 게시판 형식으로 사용됨 게시판을 </a:t>
            </a: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스타일링해서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사용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</a:pP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115" name="직선 연결선 114"/>
          <p:cNvCxnSpPr/>
          <p:nvPr/>
        </p:nvCxnSpPr>
        <p:spPr>
          <a:xfrm>
            <a:off x="467544" y="2456892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1403648" y="1592796"/>
            <a:ext cx="18341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홈  </a:t>
            </a:r>
            <a:r>
              <a:rPr lang="en-US" altLang="ko-KR" sz="800" dirty="0" smtClean="0"/>
              <a:t>&gt;  </a:t>
            </a:r>
            <a:r>
              <a:rPr lang="ko-KR" altLang="en-US" sz="800" dirty="0" smtClean="0"/>
              <a:t>축제</a:t>
            </a:r>
            <a:r>
              <a:rPr lang="en-US" altLang="ko-KR" sz="800" dirty="0" smtClean="0"/>
              <a:t> &gt; </a:t>
            </a:r>
            <a:r>
              <a:rPr lang="ko-KR" altLang="en-US" sz="800" dirty="0" smtClean="0"/>
              <a:t>테마갤러리 </a:t>
            </a:r>
            <a:r>
              <a:rPr lang="en-US" altLang="ko-KR" sz="800" dirty="0" smtClean="0"/>
              <a:t>&gt; </a:t>
            </a:r>
            <a:r>
              <a:rPr lang="ko-KR" altLang="en-US" sz="800" dirty="0" err="1" smtClean="0"/>
              <a:t>애니멘터리</a:t>
            </a:r>
            <a:endParaRPr lang="ko-KR" altLang="en-US" sz="1600" dirty="0"/>
          </a:p>
        </p:txBody>
      </p:sp>
      <p:sp>
        <p:nvSpPr>
          <p:cNvPr id="128" name="TextBox 63"/>
          <p:cNvSpPr txBox="1">
            <a:spLocks noChangeArrowheads="1"/>
          </p:cNvSpPr>
          <p:nvPr/>
        </p:nvSpPr>
        <p:spPr bwMode="auto">
          <a:xfrm>
            <a:off x="1403648" y="1844824"/>
            <a:ext cx="26642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400" b="1" dirty="0" err="1" smtClean="0">
                <a:latin typeface="나눔고딕" pitchFamily="50" charset="-127"/>
                <a:ea typeface="나눔고딕" pitchFamily="50" charset="-127"/>
              </a:rPr>
              <a:t>애니멘터리</a:t>
            </a:r>
            <a:endParaRPr lang="en-US" altLang="ko-KR" sz="1400" b="1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1" name="직사각형 80"/>
          <p:cNvSpPr/>
          <p:nvPr/>
        </p:nvSpPr>
        <p:spPr>
          <a:xfrm>
            <a:off x="4283968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2" name="직사각형 81"/>
          <p:cNvSpPr/>
          <p:nvPr/>
        </p:nvSpPr>
        <p:spPr>
          <a:xfrm>
            <a:off x="2987824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3" name="직사각형 82"/>
          <p:cNvSpPr/>
          <p:nvPr/>
        </p:nvSpPr>
        <p:spPr>
          <a:xfrm>
            <a:off x="3311860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4" name="직사각형 83"/>
          <p:cNvSpPr/>
          <p:nvPr/>
        </p:nvSpPr>
        <p:spPr>
          <a:xfrm>
            <a:off x="3635896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5" name="직사각형 84"/>
          <p:cNvSpPr/>
          <p:nvPr/>
        </p:nvSpPr>
        <p:spPr>
          <a:xfrm>
            <a:off x="3959932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cxnSp>
        <p:nvCxnSpPr>
          <p:cNvPr id="88" name="직선 연결선 87"/>
          <p:cNvCxnSpPr/>
          <p:nvPr/>
        </p:nvCxnSpPr>
        <p:spPr>
          <a:xfrm>
            <a:off x="1475656" y="180882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직선 연결선 90"/>
          <p:cNvCxnSpPr/>
          <p:nvPr/>
        </p:nvCxnSpPr>
        <p:spPr>
          <a:xfrm>
            <a:off x="1475656" y="216886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/>
          <p:cNvCxnSpPr/>
          <p:nvPr/>
        </p:nvCxnSpPr>
        <p:spPr>
          <a:xfrm>
            <a:off x="467544" y="2708920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55"/>
          <p:cNvCxnSpPr/>
          <p:nvPr/>
        </p:nvCxnSpPr>
        <p:spPr>
          <a:xfrm>
            <a:off x="467544" y="2960948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 56"/>
          <p:cNvCxnSpPr/>
          <p:nvPr/>
        </p:nvCxnSpPr>
        <p:spPr>
          <a:xfrm>
            <a:off x="467544" y="591327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직선 연결선 104"/>
          <p:cNvCxnSpPr/>
          <p:nvPr/>
        </p:nvCxnSpPr>
        <p:spPr>
          <a:xfrm>
            <a:off x="1475656" y="5877272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직선 연결선 105"/>
          <p:cNvCxnSpPr/>
          <p:nvPr/>
        </p:nvCxnSpPr>
        <p:spPr>
          <a:xfrm>
            <a:off x="1475656" y="6201308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1439652" y="5949860"/>
            <a:ext cx="6655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만족도조사</a:t>
            </a:r>
            <a:endParaRPr lang="ko-KR" altLang="en-US" sz="800" dirty="0"/>
          </a:p>
        </p:txBody>
      </p:sp>
      <p:sp>
        <p:nvSpPr>
          <p:cNvPr id="51" name="TextBox 18"/>
          <p:cNvSpPr txBox="1">
            <a:spLocks noChangeArrowheads="1"/>
          </p:cNvSpPr>
          <p:nvPr/>
        </p:nvSpPr>
        <p:spPr bwMode="auto">
          <a:xfrm>
            <a:off x="1115616" y="1160748"/>
            <a:ext cx="37084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Nice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중구탐방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	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축제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      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문화탐방      테마갤러리   여행도우미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59" name="직선 연결선 58"/>
          <p:cNvCxnSpPr/>
          <p:nvPr/>
        </p:nvCxnSpPr>
        <p:spPr>
          <a:xfrm>
            <a:off x="467544" y="321297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직선 연결선 110"/>
          <p:cNvCxnSpPr/>
          <p:nvPr/>
        </p:nvCxnSpPr>
        <p:spPr>
          <a:xfrm>
            <a:off x="1475656" y="2312876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직선 연결선 111"/>
          <p:cNvCxnSpPr/>
          <p:nvPr/>
        </p:nvCxnSpPr>
        <p:spPr>
          <a:xfrm>
            <a:off x="1475656" y="2816932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직선 연결선 115"/>
          <p:cNvCxnSpPr/>
          <p:nvPr/>
        </p:nvCxnSpPr>
        <p:spPr>
          <a:xfrm>
            <a:off x="1475656" y="504918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직선 연결선 116"/>
          <p:cNvCxnSpPr/>
          <p:nvPr/>
        </p:nvCxnSpPr>
        <p:spPr>
          <a:xfrm>
            <a:off x="1475656" y="5301208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직선 연결선 117"/>
          <p:cNvCxnSpPr/>
          <p:nvPr/>
        </p:nvCxnSpPr>
        <p:spPr>
          <a:xfrm>
            <a:off x="1475656" y="5553236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직선 연결선 118"/>
          <p:cNvCxnSpPr/>
          <p:nvPr/>
        </p:nvCxnSpPr>
        <p:spPr>
          <a:xfrm>
            <a:off x="1475656" y="4833156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직선 연결선 123"/>
          <p:cNvCxnSpPr/>
          <p:nvPr/>
        </p:nvCxnSpPr>
        <p:spPr>
          <a:xfrm>
            <a:off x="2015716" y="4833156"/>
            <a:ext cx="0" cy="21602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직사각형 129"/>
          <p:cNvSpPr/>
          <p:nvPr/>
        </p:nvSpPr>
        <p:spPr>
          <a:xfrm>
            <a:off x="2627784" y="5625244"/>
            <a:ext cx="756084" cy="18002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700" dirty="0" smtClean="0">
                <a:solidFill>
                  <a:schemeClr val="tx1"/>
                </a:solidFill>
              </a:rPr>
              <a:t>목록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1547664" y="5085184"/>
            <a:ext cx="4732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err="1" smtClean="0"/>
              <a:t>이전글</a:t>
            </a:r>
            <a:endParaRPr lang="ko-KR" altLang="en-US" sz="800" dirty="0"/>
          </a:p>
        </p:txBody>
      </p:sp>
      <p:sp>
        <p:nvSpPr>
          <p:cNvPr id="167" name="TextBox 166"/>
          <p:cNvSpPr txBox="1"/>
          <p:nvPr/>
        </p:nvSpPr>
        <p:spPr>
          <a:xfrm>
            <a:off x="1547664" y="5337212"/>
            <a:ext cx="4732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err="1" smtClean="0"/>
              <a:t>다음글</a:t>
            </a:r>
            <a:endParaRPr lang="ko-KR" altLang="en-US" sz="800" dirty="0"/>
          </a:p>
        </p:txBody>
      </p:sp>
      <p:sp>
        <p:nvSpPr>
          <p:cNvPr id="168" name="이등변 삼각형 167"/>
          <p:cNvSpPr/>
          <p:nvPr/>
        </p:nvSpPr>
        <p:spPr>
          <a:xfrm rot="5400000">
            <a:off x="1532753" y="5160930"/>
            <a:ext cx="54653" cy="47177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9" name="이등변 삼각형 168"/>
          <p:cNvSpPr/>
          <p:nvPr/>
        </p:nvSpPr>
        <p:spPr>
          <a:xfrm rot="5400000">
            <a:off x="1532753" y="5412958"/>
            <a:ext cx="54653" cy="47177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2" name="직사각형 181"/>
          <p:cNvSpPr/>
          <p:nvPr/>
        </p:nvSpPr>
        <p:spPr>
          <a:xfrm>
            <a:off x="1583668" y="2924944"/>
            <a:ext cx="2952328" cy="154817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solidFill>
                  <a:schemeClr val="tx1"/>
                </a:solidFill>
              </a:rPr>
              <a:t>동영상</a:t>
            </a:r>
            <a:endParaRPr lang="ko-KR" altLang="en-US" sz="1100" dirty="0">
              <a:solidFill>
                <a:schemeClr val="tx1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1511660" y="2380818"/>
            <a:ext cx="1648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제목</a:t>
            </a:r>
            <a:endParaRPr lang="en-US" altLang="ko-KR" sz="1000" dirty="0" smtClean="0"/>
          </a:p>
          <a:p>
            <a:r>
              <a:rPr lang="ko-KR" altLang="en-US" sz="1000" dirty="0" smtClean="0"/>
              <a:t>작성자 │ 등록일 │ 조회수</a:t>
            </a:r>
            <a:endParaRPr lang="ko-KR" altLang="en-US" sz="1000" dirty="0"/>
          </a:p>
        </p:txBody>
      </p:sp>
      <p:sp>
        <p:nvSpPr>
          <p:cNvPr id="78" name="타원 77"/>
          <p:cNvSpPr/>
          <p:nvPr/>
        </p:nvSpPr>
        <p:spPr>
          <a:xfrm>
            <a:off x="1367644" y="2204864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1</a:t>
            </a:r>
            <a:endParaRPr lang="ko-KR" altLang="en-US" sz="1200" dirty="0"/>
          </a:p>
        </p:txBody>
      </p:sp>
      <p:sp>
        <p:nvSpPr>
          <p:cNvPr id="97" name="타원 96"/>
          <p:cNvSpPr/>
          <p:nvPr/>
        </p:nvSpPr>
        <p:spPr>
          <a:xfrm>
            <a:off x="1367644" y="2816932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2</a:t>
            </a:r>
            <a:endParaRPr lang="ko-KR" altLang="en-US" sz="1200" dirty="0"/>
          </a:p>
        </p:txBody>
      </p:sp>
      <p:sp>
        <p:nvSpPr>
          <p:cNvPr id="67" name="타원 66"/>
          <p:cNvSpPr/>
          <p:nvPr/>
        </p:nvSpPr>
        <p:spPr>
          <a:xfrm>
            <a:off x="1295636" y="4725144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4</a:t>
            </a:r>
            <a:endParaRPr lang="ko-KR" altLang="en-US" sz="1200" dirty="0"/>
          </a:p>
        </p:txBody>
      </p:sp>
      <p:sp>
        <p:nvSpPr>
          <p:cNvPr id="164" name="타원 163"/>
          <p:cNvSpPr/>
          <p:nvPr/>
        </p:nvSpPr>
        <p:spPr>
          <a:xfrm>
            <a:off x="1943708" y="5157192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5</a:t>
            </a:r>
            <a:endParaRPr lang="ko-KR" altLang="en-US" sz="1200" dirty="0"/>
          </a:p>
        </p:txBody>
      </p:sp>
      <p:sp>
        <p:nvSpPr>
          <p:cNvPr id="165" name="타원 164"/>
          <p:cNvSpPr/>
          <p:nvPr/>
        </p:nvSpPr>
        <p:spPr>
          <a:xfrm>
            <a:off x="2555776" y="5589240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6</a:t>
            </a:r>
            <a:endParaRPr lang="ko-KR" altLang="en-US" sz="1200" dirty="0"/>
          </a:p>
        </p:txBody>
      </p:sp>
      <p:sp>
        <p:nvSpPr>
          <p:cNvPr id="166" name="타원 165"/>
          <p:cNvSpPr/>
          <p:nvPr/>
        </p:nvSpPr>
        <p:spPr>
          <a:xfrm>
            <a:off x="1295636" y="4365104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3</a:t>
            </a:r>
            <a:endParaRPr lang="ko-KR" altLang="en-US" sz="1200" dirty="0"/>
          </a:p>
        </p:txBody>
      </p:sp>
      <p:sp>
        <p:nvSpPr>
          <p:cNvPr id="181" name="TextBox 180"/>
          <p:cNvSpPr txBox="1"/>
          <p:nvPr/>
        </p:nvSpPr>
        <p:spPr>
          <a:xfrm>
            <a:off x="1465311" y="4545704"/>
            <a:ext cx="6944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smtClean="0"/>
              <a:t>텍스트 내용</a:t>
            </a:r>
            <a:endParaRPr lang="ko-KR" altLang="en-US" sz="800" dirty="0"/>
          </a:p>
        </p:txBody>
      </p:sp>
      <p:sp>
        <p:nvSpPr>
          <p:cNvPr id="159" name="TextBox 158"/>
          <p:cNvSpPr txBox="1"/>
          <p:nvPr/>
        </p:nvSpPr>
        <p:spPr>
          <a:xfrm>
            <a:off x="1446329" y="4833156"/>
            <a:ext cx="5693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첨부파일</a:t>
            </a:r>
            <a:endParaRPr lang="ko-KR" altLang="en-US" sz="800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그룹 28"/>
          <p:cNvGrpSpPr/>
          <p:nvPr/>
        </p:nvGrpSpPr>
        <p:grpSpPr>
          <a:xfrm>
            <a:off x="359532" y="728700"/>
            <a:ext cx="4514347" cy="5940659"/>
            <a:chOff x="327423" y="982629"/>
            <a:chExt cx="4514347" cy="5038794"/>
          </a:xfrm>
        </p:grpSpPr>
        <p:sp>
          <p:nvSpPr>
            <p:cNvPr id="131" name="직사각형 130"/>
            <p:cNvSpPr/>
            <p:nvPr/>
          </p:nvSpPr>
          <p:spPr>
            <a:xfrm>
              <a:off x="329055" y="982629"/>
              <a:ext cx="4512715" cy="503879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ko-KR" altLang="en-US" sz="1000" smtClean="0"/>
                <a:t>ㄷ</a:t>
              </a:r>
              <a:endParaRPr lang="ko-KR" altLang="en-US" sz="1000" dirty="0"/>
            </a:p>
          </p:txBody>
        </p:sp>
        <p:grpSp>
          <p:nvGrpSpPr>
            <p:cNvPr id="132" name="그룹 43"/>
            <p:cNvGrpSpPr/>
            <p:nvPr/>
          </p:nvGrpSpPr>
          <p:grpSpPr>
            <a:xfrm>
              <a:off x="327423" y="1268760"/>
              <a:ext cx="4514347" cy="4460559"/>
              <a:chOff x="327423" y="1268760"/>
              <a:chExt cx="4514347" cy="4460559"/>
            </a:xfrm>
          </p:grpSpPr>
          <p:cxnSp>
            <p:nvCxnSpPr>
              <p:cNvPr id="133" name="직선 연결선 132"/>
              <p:cNvCxnSpPr/>
              <p:nvPr/>
            </p:nvCxnSpPr>
            <p:spPr>
              <a:xfrm>
                <a:off x="327423" y="1268760"/>
                <a:ext cx="449999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직선 연결선 133"/>
              <p:cNvCxnSpPr/>
              <p:nvPr/>
            </p:nvCxnSpPr>
            <p:spPr>
              <a:xfrm>
                <a:off x="327423" y="5729319"/>
                <a:ext cx="45143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그룹 68"/>
          <p:cNvGrpSpPr/>
          <p:nvPr/>
        </p:nvGrpSpPr>
        <p:grpSpPr>
          <a:xfrm>
            <a:off x="467544" y="1592796"/>
            <a:ext cx="864096" cy="576064"/>
            <a:chOff x="628596" y="2990843"/>
            <a:chExt cx="1255083" cy="584209"/>
          </a:xfrm>
        </p:grpSpPr>
        <p:sp>
          <p:nvSpPr>
            <p:cNvPr id="169" name="직사각형 168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TextBox 63"/>
            <p:cNvSpPr txBox="1">
              <a:spLocks noChangeArrowheads="1"/>
            </p:cNvSpPr>
            <p:nvPr/>
          </p:nvSpPr>
          <p:spPr bwMode="auto">
            <a:xfrm>
              <a:off x="665108" y="3158391"/>
              <a:ext cx="1218571" cy="23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900" dirty="0" smtClean="0">
                  <a:latin typeface="나눔고딕" pitchFamily="50" charset="-127"/>
                  <a:ea typeface="나눔고딕" pitchFamily="50" charset="-127"/>
                </a:rPr>
                <a:t>테마갤러리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5" name="그룹 44"/>
          <p:cNvGrpSpPr/>
          <p:nvPr/>
        </p:nvGrpSpPr>
        <p:grpSpPr>
          <a:xfrm>
            <a:off x="5040052" y="1008000"/>
            <a:ext cx="3695957" cy="770975"/>
            <a:chOff x="4937130" y="2662227"/>
            <a:chExt cx="3906891" cy="770975"/>
          </a:xfrm>
        </p:grpSpPr>
        <p:sp>
          <p:nvSpPr>
            <p:cNvPr id="18" name="직사각형 17"/>
            <p:cNvSpPr/>
            <p:nvPr/>
          </p:nvSpPr>
          <p:spPr>
            <a:xfrm>
              <a:off x="4955388" y="2662227"/>
              <a:ext cx="1576214" cy="302390"/>
            </a:xfrm>
            <a:prstGeom prst="rect">
              <a:avLst/>
            </a:prstGeom>
            <a:solidFill>
              <a:srgbClr val="0066B3"/>
            </a:solidFill>
            <a:ln>
              <a:noFill/>
            </a:ln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서브 페이지 </a:t>
              </a:r>
              <a:r>
                <a:rPr lang="en-US" altLang="ko-KR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/ </a:t>
              </a: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화면설명</a:t>
              </a:r>
              <a:endParaRPr lang="ko-KR" altLang="en-US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TextBox 51"/>
            <p:cNvSpPr txBox="1"/>
            <p:nvPr/>
          </p:nvSpPr>
          <p:spPr>
            <a:xfrm>
              <a:off x="4937130" y="3063870"/>
              <a:ext cx="3906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200000"/>
                </a:lnSpc>
              </a:pP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3" name="제목 22"/>
          <p:cNvSpPr>
            <a:spLocks noGrp="1"/>
          </p:cNvSpPr>
          <p:nvPr>
            <p:ph type="title"/>
          </p:nvPr>
        </p:nvSpPr>
        <p:spPr>
          <a:xfrm>
            <a:off x="226951" y="124289"/>
            <a:ext cx="2076797" cy="584775"/>
          </a:xfrm>
        </p:spPr>
        <p:txBody>
          <a:bodyPr/>
          <a:lstStyle/>
          <a:p>
            <a:r>
              <a:rPr lang="ko-KR" altLang="en-US" smtClean="0"/>
              <a:t>서브구조도</a:t>
            </a:r>
            <a:endParaRPr lang="ko-KR" altLang="en-US"/>
          </a:p>
        </p:txBody>
      </p:sp>
      <p:sp>
        <p:nvSpPr>
          <p:cNvPr id="37" name="TextBox 17"/>
          <p:cNvSpPr txBox="1">
            <a:spLocks noChangeArrowheads="1"/>
          </p:cNvSpPr>
          <p:nvPr/>
        </p:nvSpPr>
        <p:spPr bwMode="auto">
          <a:xfrm>
            <a:off x="323528" y="1160748"/>
            <a:ext cx="483349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b="1" dirty="0">
                <a:latin typeface="나눔고딕" pitchFamily="50" charset="-127"/>
                <a:ea typeface="나눔고딕" pitchFamily="50" charset="-127"/>
              </a:rPr>
              <a:t>로고</a:t>
            </a:r>
          </a:p>
        </p:txBody>
      </p:sp>
      <p:sp>
        <p:nvSpPr>
          <p:cNvPr id="40" name="TextBox 27"/>
          <p:cNvSpPr txBox="1">
            <a:spLocks noChangeArrowheads="1"/>
          </p:cNvSpPr>
          <p:nvPr/>
        </p:nvSpPr>
        <p:spPr bwMode="auto">
          <a:xfrm>
            <a:off x="2123728" y="6381328"/>
            <a:ext cx="865700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>
                <a:latin typeface="나눔고딕" pitchFamily="50" charset="-127"/>
                <a:ea typeface="나눔고딕" pitchFamily="50" charset="-127"/>
              </a:rPr>
              <a:t>Copyright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64" name="직선 연결선 63"/>
          <p:cNvCxnSpPr/>
          <p:nvPr/>
        </p:nvCxnSpPr>
        <p:spPr>
          <a:xfrm>
            <a:off x="360033" y="1484784"/>
            <a:ext cx="44999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391980" y="800708"/>
            <a:ext cx="425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검색</a:t>
            </a:r>
            <a:endParaRPr lang="ko-KR" altLang="en-US" sz="1000" dirty="0"/>
          </a:p>
        </p:txBody>
      </p:sp>
      <p:sp>
        <p:nvSpPr>
          <p:cNvPr id="102" name="TextBox 51"/>
          <p:cNvSpPr txBox="1"/>
          <p:nvPr/>
        </p:nvSpPr>
        <p:spPr>
          <a:xfrm>
            <a:off x="5040000" y="1409643"/>
            <a:ext cx="3451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전체적인 이미지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표시제목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각각의 위치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설명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3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번을 클릭하면 각각의  상세페이지로 이동함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57" name="직선 연결선 56"/>
          <p:cNvCxnSpPr/>
          <p:nvPr/>
        </p:nvCxnSpPr>
        <p:spPr>
          <a:xfrm>
            <a:off x="467544" y="591327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직선 연결선 104"/>
          <p:cNvCxnSpPr/>
          <p:nvPr/>
        </p:nvCxnSpPr>
        <p:spPr>
          <a:xfrm>
            <a:off x="1475656" y="5877272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직선 연결선 105"/>
          <p:cNvCxnSpPr/>
          <p:nvPr/>
        </p:nvCxnSpPr>
        <p:spPr>
          <a:xfrm>
            <a:off x="1475656" y="6201308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1439652" y="5949860"/>
            <a:ext cx="6655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만족도조사</a:t>
            </a:r>
            <a:endParaRPr lang="ko-KR" altLang="en-US" sz="800" dirty="0"/>
          </a:p>
        </p:txBody>
      </p:sp>
      <p:sp>
        <p:nvSpPr>
          <p:cNvPr id="51" name="TextBox 18"/>
          <p:cNvSpPr txBox="1">
            <a:spLocks noChangeArrowheads="1"/>
          </p:cNvSpPr>
          <p:nvPr/>
        </p:nvSpPr>
        <p:spPr bwMode="auto">
          <a:xfrm>
            <a:off x="1115616" y="1160748"/>
            <a:ext cx="37084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Nice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중구탐방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	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축제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      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문화탐방      테마갤러리   여행도우미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6" name="그룹 84"/>
          <p:cNvGrpSpPr/>
          <p:nvPr/>
        </p:nvGrpSpPr>
        <p:grpSpPr>
          <a:xfrm>
            <a:off x="384670" y="2132857"/>
            <a:ext cx="1018978" cy="4068451"/>
            <a:chOff x="508223" y="2985627"/>
            <a:chExt cx="1480046" cy="589425"/>
          </a:xfrm>
        </p:grpSpPr>
        <p:sp>
          <p:nvSpPr>
            <p:cNvPr id="73" name="직사각형 72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TextBox 63"/>
            <p:cNvSpPr txBox="1">
              <a:spLocks noChangeArrowheads="1"/>
            </p:cNvSpPr>
            <p:nvPr/>
          </p:nvSpPr>
          <p:spPr bwMode="auto">
            <a:xfrm>
              <a:off x="508223" y="2985627"/>
              <a:ext cx="1480046" cy="15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포토갤러리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동영상갤러리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err="1" smtClean="0">
                  <a:latin typeface="나눔고딕" pitchFamily="50" charset="-127"/>
                  <a:ea typeface="나눔고딕" pitchFamily="50" charset="-127"/>
                </a:rPr>
                <a:t>애니멘터리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solidFill>
                    <a:srgbClr val="0066B3"/>
                  </a:solidFill>
                  <a:latin typeface="나눔고딕" pitchFamily="50" charset="-127"/>
                  <a:ea typeface="나눔고딕" pitchFamily="50" charset="-127"/>
                </a:rPr>
                <a:t>역사문화해설</a:t>
              </a:r>
              <a:endParaRPr lang="en-US" altLang="ko-KR" sz="800" dirty="0" smtClean="0">
                <a:solidFill>
                  <a:srgbClr val="0066B3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cxnSp>
        <p:nvCxnSpPr>
          <p:cNvPr id="76" name="직선 연결선 75"/>
          <p:cNvCxnSpPr/>
          <p:nvPr/>
        </p:nvCxnSpPr>
        <p:spPr>
          <a:xfrm>
            <a:off x="1475656" y="1808820"/>
            <a:ext cx="3024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직선 연결선 79"/>
          <p:cNvCxnSpPr/>
          <p:nvPr/>
        </p:nvCxnSpPr>
        <p:spPr>
          <a:xfrm>
            <a:off x="1475656" y="2168860"/>
            <a:ext cx="3024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직선 연결선 92"/>
          <p:cNvCxnSpPr/>
          <p:nvPr/>
        </p:nvCxnSpPr>
        <p:spPr>
          <a:xfrm>
            <a:off x="467544" y="2456892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63"/>
          <p:cNvSpPr txBox="1">
            <a:spLocks noChangeArrowheads="1"/>
          </p:cNvSpPr>
          <p:nvPr/>
        </p:nvSpPr>
        <p:spPr bwMode="auto">
          <a:xfrm>
            <a:off x="1403648" y="1844824"/>
            <a:ext cx="26642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400" b="1" dirty="0" smtClean="0">
                <a:latin typeface="나눔고딕" pitchFamily="50" charset="-127"/>
                <a:ea typeface="나눔고딕" pitchFamily="50" charset="-127"/>
              </a:rPr>
              <a:t>역사문화해설</a:t>
            </a:r>
            <a:endParaRPr lang="en-US" altLang="ko-KR" sz="1400" b="1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5" name="직사각형 94"/>
          <p:cNvSpPr/>
          <p:nvPr/>
        </p:nvSpPr>
        <p:spPr>
          <a:xfrm>
            <a:off x="4283968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96" name="직사각형 95"/>
          <p:cNvSpPr/>
          <p:nvPr/>
        </p:nvSpPr>
        <p:spPr>
          <a:xfrm>
            <a:off x="2987824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98" name="직사각형 97"/>
          <p:cNvSpPr/>
          <p:nvPr/>
        </p:nvSpPr>
        <p:spPr>
          <a:xfrm>
            <a:off x="3311860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99" name="직사각형 98"/>
          <p:cNvSpPr/>
          <p:nvPr/>
        </p:nvSpPr>
        <p:spPr>
          <a:xfrm>
            <a:off x="3635896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100" name="직사각형 99"/>
          <p:cNvSpPr/>
          <p:nvPr/>
        </p:nvSpPr>
        <p:spPr>
          <a:xfrm>
            <a:off x="3959932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cxnSp>
        <p:nvCxnSpPr>
          <p:cNvPr id="101" name="직선 연결선 100"/>
          <p:cNvCxnSpPr/>
          <p:nvPr/>
        </p:nvCxnSpPr>
        <p:spPr>
          <a:xfrm>
            <a:off x="1475656" y="180882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직선 연결선 108"/>
          <p:cNvCxnSpPr/>
          <p:nvPr/>
        </p:nvCxnSpPr>
        <p:spPr>
          <a:xfrm>
            <a:off x="1475656" y="216886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직선 연결선 110"/>
          <p:cNvCxnSpPr/>
          <p:nvPr/>
        </p:nvCxnSpPr>
        <p:spPr>
          <a:xfrm>
            <a:off x="467544" y="2708920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직선 연결선 111"/>
          <p:cNvCxnSpPr/>
          <p:nvPr/>
        </p:nvCxnSpPr>
        <p:spPr>
          <a:xfrm>
            <a:off x="467544" y="2960948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직선 연결선 112"/>
          <p:cNvCxnSpPr/>
          <p:nvPr/>
        </p:nvCxnSpPr>
        <p:spPr>
          <a:xfrm>
            <a:off x="467544" y="591327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직선 연결선 113"/>
          <p:cNvCxnSpPr/>
          <p:nvPr/>
        </p:nvCxnSpPr>
        <p:spPr>
          <a:xfrm>
            <a:off x="1475656" y="5877272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직선 연결선 115"/>
          <p:cNvCxnSpPr/>
          <p:nvPr/>
        </p:nvCxnSpPr>
        <p:spPr>
          <a:xfrm>
            <a:off x="1475656" y="6201308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1439652" y="5949860"/>
            <a:ext cx="6655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만족도조사</a:t>
            </a:r>
            <a:endParaRPr lang="ko-KR" altLang="en-US" sz="800" dirty="0"/>
          </a:p>
        </p:txBody>
      </p:sp>
      <p:cxnSp>
        <p:nvCxnSpPr>
          <p:cNvPr id="118" name="직선 연결선 117"/>
          <p:cNvCxnSpPr/>
          <p:nvPr/>
        </p:nvCxnSpPr>
        <p:spPr>
          <a:xfrm>
            <a:off x="467544" y="321297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/>
        </p:nvSpPr>
        <p:spPr>
          <a:xfrm>
            <a:off x="1403648" y="1592796"/>
            <a:ext cx="190148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홈  </a:t>
            </a:r>
            <a:r>
              <a:rPr lang="en-US" altLang="ko-KR" sz="800" dirty="0" smtClean="0"/>
              <a:t>&gt; </a:t>
            </a:r>
            <a:r>
              <a:rPr lang="ko-KR" altLang="en-US" sz="800" dirty="0" smtClean="0"/>
              <a:t>축제</a:t>
            </a:r>
            <a:r>
              <a:rPr lang="en-US" altLang="ko-KR" sz="800" dirty="0" smtClean="0"/>
              <a:t> &gt; </a:t>
            </a:r>
            <a:r>
              <a:rPr lang="ko-KR" altLang="en-US" sz="800" dirty="0" smtClean="0"/>
              <a:t>테마갤러리</a:t>
            </a:r>
            <a:r>
              <a:rPr lang="en-US" altLang="ko-KR" sz="800" dirty="0" smtClean="0"/>
              <a:t> &gt; </a:t>
            </a:r>
            <a:r>
              <a:rPr lang="ko-KR" altLang="en-US" sz="800" dirty="0" smtClean="0"/>
              <a:t>역사문화해설</a:t>
            </a:r>
            <a:endParaRPr lang="ko-KR" altLang="en-US" sz="1600" dirty="0"/>
          </a:p>
        </p:txBody>
      </p:sp>
      <p:sp>
        <p:nvSpPr>
          <p:cNvPr id="162" name="타원 161"/>
          <p:cNvSpPr/>
          <p:nvPr/>
        </p:nvSpPr>
        <p:spPr>
          <a:xfrm>
            <a:off x="1403648" y="4257092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3</a:t>
            </a:r>
            <a:endParaRPr lang="ko-KR" altLang="en-US" sz="1200" dirty="0"/>
          </a:p>
        </p:txBody>
      </p:sp>
      <p:pic>
        <p:nvPicPr>
          <p:cNvPr id="74" name="그림 73" descr="0505_view01_img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4509120"/>
            <a:ext cx="3326781" cy="476064"/>
          </a:xfrm>
          <a:prstGeom prst="rect">
            <a:avLst/>
          </a:prstGeom>
        </p:spPr>
      </p:pic>
      <p:pic>
        <p:nvPicPr>
          <p:cNvPr id="77" name="그림 76" descr="0505_view03_img0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11660" y="2312876"/>
            <a:ext cx="3125981" cy="1656184"/>
          </a:xfrm>
          <a:prstGeom prst="rect">
            <a:avLst/>
          </a:prstGeom>
        </p:spPr>
      </p:pic>
      <p:cxnSp>
        <p:nvCxnSpPr>
          <p:cNvPr id="78" name="직선 연결선 77"/>
          <p:cNvCxnSpPr/>
          <p:nvPr/>
        </p:nvCxnSpPr>
        <p:spPr>
          <a:xfrm>
            <a:off x="1475656" y="4221088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직사각형 135"/>
          <p:cNvSpPr/>
          <p:nvPr/>
        </p:nvSpPr>
        <p:spPr>
          <a:xfrm>
            <a:off x="2519772" y="4041068"/>
            <a:ext cx="1080120" cy="36004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b="1" dirty="0" smtClean="0">
                <a:solidFill>
                  <a:srgbClr val="663300"/>
                </a:solidFill>
              </a:rPr>
              <a:t>왜관종합안내도</a:t>
            </a:r>
            <a:endParaRPr lang="ko-KR" altLang="en-US" sz="1050" b="1" dirty="0">
              <a:solidFill>
                <a:srgbClr val="663300"/>
              </a:solidFill>
            </a:endParaRPr>
          </a:p>
        </p:txBody>
      </p:sp>
      <p:sp>
        <p:nvSpPr>
          <p:cNvPr id="156" name="타원 155"/>
          <p:cNvSpPr/>
          <p:nvPr/>
        </p:nvSpPr>
        <p:spPr>
          <a:xfrm>
            <a:off x="1403648" y="2240868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1</a:t>
            </a:r>
            <a:endParaRPr lang="ko-KR" altLang="en-US" sz="1200" dirty="0"/>
          </a:p>
        </p:txBody>
      </p:sp>
      <p:sp>
        <p:nvSpPr>
          <p:cNvPr id="157" name="타원 156"/>
          <p:cNvSpPr/>
          <p:nvPr/>
        </p:nvSpPr>
        <p:spPr>
          <a:xfrm>
            <a:off x="2339752" y="4113076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2</a:t>
            </a:r>
            <a:endParaRPr lang="ko-KR" altLang="en-US" sz="1200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40"/>
          <p:cNvGrpSpPr/>
          <p:nvPr/>
        </p:nvGrpSpPr>
        <p:grpSpPr>
          <a:xfrm>
            <a:off x="327423" y="764704"/>
            <a:ext cx="4514347" cy="5940659"/>
            <a:chOff x="327423" y="982629"/>
            <a:chExt cx="4514347" cy="5038794"/>
          </a:xfrm>
        </p:grpSpPr>
        <p:sp>
          <p:nvSpPr>
            <p:cNvPr id="4" name="직사각형 3"/>
            <p:cNvSpPr/>
            <p:nvPr/>
          </p:nvSpPr>
          <p:spPr>
            <a:xfrm>
              <a:off x="329055" y="982629"/>
              <a:ext cx="4512715" cy="503879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ko-KR" altLang="en-US" sz="1000" smtClean="0"/>
                <a:t>ㄷ</a:t>
              </a:r>
              <a:endParaRPr lang="ko-KR" altLang="en-US" sz="1000" dirty="0"/>
            </a:p>
          </p:txBody>
        </p:sp>
        <p:grpSp>
          <p:nvGrpSpPr>
            <p:cNvPr id="3" name="그룹 43"/>
            <p:cNvGrpSpPr/>
            <p:nvPr/>
          </p:nvGrpSpPr>
          <p:grpSpPr>
            <a:xfrm>
              <a:off x="327423" y="1268760"/>
              <a:ext cx="4514347" cy="4460559"/>
              <a:chOff x="327423" y="1268760"/>
              <a:chExt cx="4514347" cy="4460559"/>
            </a:xfrm>
          </p:grpSpPr>
          <p:cxnSp>
            <p:nvCxnSpPr>
              <p:cNvPr id="27" name="직선 연결선 26"/>
              <p:cNvCxnSpPr/>
              <p:nvPr/>
            </p:nvCxnSpPr>
            <p:spPr>
              <a:xfrm>
                <a:off x="327423" y="1268760"/>
                <a:ext cx="449999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직선 연결선 29"/>
              <p:cNvCxnSpPr/>
              <p:nvPr/>
            </p:nvCxnSpPr>
            <p:spPr>
              <a:xfrm>
                <a:off x="327423" y="5729319"/>
                <a:ext cx="45143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직선 연결선 23"/>
              <p:cNvCxnSpPr/>
              <p:nvPr/>
            </p:nvCxnSpPr>
            <p:spPr>
              <a:xfrm>
                <a:off x="327423" y="3104964"/>
                <a:ext cx="449999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직선 연결선 24"/>
              <p:cNvCxnSpPr/>
              <p:nvPr/>
            </p:nvCxnSpPr>
            <p:spPr>
              <a:xfrm>
                <a:off x="327423" y="3425681"/>
                <a:ext cx="449999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TextBox 17"/>
          <p:cNvSpPr txBox="1">
            <a:spLocks noChangeArrowheads="1"/>
          </p:cNvSpPr>
          <p:nvPr/>
        </p:nvSpPr>
        <p:spPr bwMode="auto">
          <a:xfrm>
            <a:off x="323528" y="1160748"/>
            <a:ext cx="483349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b="1" dirty="0">
                <a:latin typeface="나눔고딕" pitchFamily="50" charset="-127"/>
                <a:ea typeface="나눔고딕" pitchFamily="50" charset="-127"/>
              </a:rPr>
              <a:t>로고</a:t>
            </a:r>
          </a:p>
        </p:txBody>
      </p:sp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1259632" y="1160748"/>
            <a:ext cx="356439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Nice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중구탐방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	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축제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      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행사      테마갤러리   여행도우미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TextBox 27"/>
          <p:cNvSpPr txBox="1">
            <a:spLocks noChangeArrowheads="1"/>
          </p:cNvSpPr>
          <p:nvPr/>
        </p:nvSpPr>
        <p:spPr bwMode="auto">
          <a:xfrm>
            <a:off x="2123728" y="6381328"/>
            <a:ext cx="865700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>
                <a:latin typeface="나눔고딕" pitchFamily="50" charset="-127"/>
                <a:ea typeface="나눔고딕" pitchFamily="50" charset="-127"/>
              </a:rPr>
              <a:t>Copyright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7" name="그룹 44"/>
          <p:cNvGrpSpPr/>
          <p:nvPr/>
        </p:nvGrpSpPr>
        <p:grpSpPr>
          <a:xfrm>
            <a:off x="5040000" y="1008000"/>
            <a:ext cx="3451294" cy="1601972"/>
            <a:chOff x="4937130" y="2662227"/>
            <a:chExt cx="3906891" cy="1601972"/>
          </a:xfrm>
        </p:grpSpPr>
        <p:sp>
          <p:nvSpPr>
            <p:cNvPr id="18" name="직사각형 17"/>
            <p:cNvSpPr/>
            <p:nvPr/>
          </p:nvSpPr>
          <p:spPr>
            <a:xfrm>
              <a:off x="4955388" y="2662227"/>
              <a:ext cx="1731503" cy="282193"/>
            </a:xfrm>
            <a:prstGeom prst="rect">
              <a:avLst/>
            </a:prstGeom>
            <a:solidFill>
              <a:srgbClr val="0066B3"/>
            </a:solidFill>
            <a:ln>
              <a:noFill/>
            </a:ln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메인 페이지 </a:t>
              </a:r>
              <a:r>
                <a:rPr lang="en-US" altLang="ko-KR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/ </a:t>
              </a: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화면 설명</a:t>
              </a:r>
              <a:endParaRPr lang="ko-KR" altLang="en-US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TextBox 51"/>
            <p:cNvSpPr txBox="1"/>
            <p:nvPr/>
          </p:nvSpPr>
          <p:spPr>
            <a:xfrm>
              <a:off x="4937130" y="3063870"/>
              <a:ext cx="39068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indent="-228600">
                <a:lnSpc>
                  <a:spcPct val="200000"/>
                </a:lnSpc>
                <a:buAutoNum type="arabicPeriod"/>
              </a:pPr>
              <a:r>
                <a:rPr lang="ko-KR" altLang="en-US" sz="900" dirty="0" smtClean="0">
                  <a:latin typeface="나눔고딕" pitchFamily="50" charset="-127"/>
                  <a:ea typeface="나눔고딕" pitchFamily="50" charset="-127"/>
                </a:rPr>
                <a:t>검색 버튼 </a:t>
              </a:r>
              <a:r>
                <a:rPr lang="ko-KR" altLang="en-US" sz="900" dirty="0" err="1" smtClean="0">
                  <a:latin typeface="나눔고딕" pitchFamily="50" charset="-127"/>
                  <a:ea typeface="나눔고딕" pitchFamily="50" charset="-127"/>
                </a:rPr>
                <a:t>클릭시</a:t>
              </a:r>
              <a:r>
                <a:rPr lang="ko-KR" altLang="en-US" sz="900" dirty="0" smtClean="0">
                  <a:latin typeface="나눔고딕" pitchFamily="50" charset="-127"/>
                  <a:ea typeface="나눔고딕" pitchFamily="50" charset="-127"/>
                </a:rPr>
                <a:t> 부가적으로 </a:t>
              </a:r>
              <a:r>
                <a:rPr lang="ko-KR" altLang="en-US" sz="900" dirty="0" err="1" smtClean="0">
                  <a:latin typeface="나눔고딕" pitchFamily="50" charset="-127"/>
                  <a:ea typeface="나눔고딕" pitchFamily="50" charset="-127"/>
                </a:rPr>
                <a:t>검색할수</a:t>
              </a:r>
              <a:r>
                <a:rPr lang="ko-KR" altLang="en-US" sz="900" dirty="0" smtClean="0">
                  <a:latin typeface="나눔고딕" pitchFamily="50" charset="-127"/>
                  <a:ea typeface="나눔고딕" pitchFamily="50" charset="-127"/>
                </a:rPr>
                <a:t> 있는 창이 내려옴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  <a:p>
              <a:pPr marL="228600" indent="-228600">
                <a:lnSpc>
                  <a:spcPct val="200000"/>
                </a:lnSpc>
                <a:buAutoNum type="arabicPeriod"/>
              </a:pPr>
              <a:r>
                <a:rPr lang="ko-KR" altLang="en-US" sz="900" dirty="0" smtClean="0">
                  <a:latin typeface="나눔고딕" pitchFamily="50" charset="-127"/>
                  <a:ea typeface="나눔고딕" pitchFamily="50" charset="-127"/>
                </a:rPr>
                <a:t>검색단어 입력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  <a:p>
              <a:pPr marL="228600" indent="-228600">
                <a:lnSpc>
                  <a:spcPct val="200000"/>
                </a:lnSpc>
                <a:buAutoNum type="arabicPeriod"/>
              </a:pPr>
              <a:r>
                <a:rPr lang="ko-KR" altLang="en-US" sz="900" dirty="0" smtClean="0">
                  <a:latin typeface="나눔고딕" pitchFamily="50" charset="-127"/>
                  <a:ea typeface="나눔고딕" pitchFamily="50" charset="-127"/>
                </a:rPr>
                <a:t>검색버튼 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  <a:p>
              <a:pPr marL="228600" indent="-228600">
                <a:lnSpc>
                  <a:spcPct val="200000"/>
                </a:lnSpc>
                <a:buAutoNum type="arabicPeriod"/>
              </a:pPr>
              <a:r>
                <a:rPr lang="ko-KR" altLang="en-US" sz="900" dirty="0" err="1" smtClean="0">
                  <a:latin typeface="나눔고딕" pitchFamily="50" charset="-127"/>
                  <a:ea typeface="나눔고딕" pitchFamily="50" charset="-127"/>
                </a:rPr>
                <a:t>검색창</a:t>
              </a:r>
              <a:r>
                <a:rPr lang="ko-KR" altLang="en-US" sz="900" dirty="0" smtClean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900" dirty="0" err="1" smtClean="0">
                  <a:latin typeface="나눔고딕" pitchFamily="50" charset="-127"/>
                  <a:ea typeface="나눔고딕" pitchFamily="50" charset="-127"/>
                </a:rPr>
                <a:t>닫기버튼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8" name="그룹 27"/>
          <p:cNvGrpSpPr/>
          <p:nvPr/>
        </p:nvGrpSpPr>
        <p:grpSpPr>
          <a:xfrm>
            <a:off x="592083" y="4068927"/>
            <a:ext cx="1241442" cy="584209"/>
            <a:chOff x="628596" y="2990843"/>
            <a:chExt cx="1241442" cy="584209"/>
          </a:xfrm>
        </p:grpSpPr>
        <p:sp>
          <p:nvSpPr>
            <p:cNvPr id="21" name="직사각형 20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TextBox 63"/>
            <p:cNvSpPr txBox="1">
              <a:spLocks noChangeArrowheads="1"/>
            </p:cNvSpPr>
            <p:nvPr/>
          </p:nvSpPr>
          <p:spPr bwMode="auto">
            <a:xfrm>
              <a:off x="665109" y="3100383"/>
              <a:ext cx="1168415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900" dirty="0" smtClean="0">
                  <a:latin typeface="나눔고딕" pitchFamily="50" charset="-127"/>
                  <a:ea typeface="나눔고딕" pitchFamily="50" charset="-127"/>
                </a:rPr>
                <a:t>중구명소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6" name="TextBox 18"/>
          <p:cNvSpPr txBox="1">
            <a:spLocks noChangeArrowheads="1"/>
          </p:cNvSpPr>
          <p:nvPr/>
        </p:nvSpPr>
        <p:spPr bwMode="auto">
          <a:xfrm>
            <a:off x="323528" y="1556792"/>
            <a:ext cx="184217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b="1" dirty="0" err="1" smtClean="0">
                <a:latin typeface="나눔고딕" pitchFamily="50" charset="-127"/>
                <a:ea typeface="나눔고딕" pitchFamily="50" charset="-127"/>
              </a:rPr>
              <a:t>비주얼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 영역 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: 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슬라이드 이미지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9" name="TextBox 18"/>
          <p:cNvSpPr txBox="1">
            <a:spLocks noChangeArrowheads="1"/>
          </p:cNvSpPr>
          <p:nvPr/>
        </p:nvSpPr>
        <p:spPr bwMode="auto">
          <a:xfrm>
            <a:off x="2051720" y="3789040"/>
            <a:ext cx="94128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메인 </a:t>
            </a:r>
            <a:r>
              <a:rPr lang="ko-KR" altLang="en-US" sz="1000" b="1" dirty="0" err="1" smtClean="0">
                <a:latin typeface="나눔고딕" pitchFamily="50" charset="-127"/>
                <a:ea typeface="나눔고딕" pitchFamily="50" charset="-127"/>
              </a:rPr>
              <a:t>바로가기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0" name="그룹 56"/>
          <p:cNvGrpSpPr/>
          <p:nvPr/>
        </p:nvGrpSpPr>
        <p:grpSpPr>
          <a:xfrm>
            <a:off x="1906551" y="5049180"/>
            <a:ext cx="1241442" cy="584209"/>
            <a:chOff x="628596" y="2990843"/>
            <a:chExt cx="1241442" cy="584209"/>
          </a:xfrm>
        </p:grpSpPr>
        <p:sp>
          <p:nvSpPr>
            <p:cNvPr id="58" name="직사각형 57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TextBox 63"/>
            <p:cNvSpPr txBox="1">
              <a:spLocks noChangeArrowheads="1"/>
            </p:cNvSpPr>
            <p:nvPr/>
          </p:nvSpPr>
          <p:spPr bwMode="auto">
            <a:xfrm>
              <a:off x="665109" y="3100383"/>
              <a:ext cx="1168415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900" dirty="0" smtClean="0">
                  <a:latin typeface="나눔고딕" pitchFamily="50" charset="-127"/>
                  <a:ea typeface="나눔고딕" pitchFamily="50" charset="-127"/>
                </a:rPr>
                <a:t>유명상권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11" name="그룹 59"/>
          <p:cNvGrpSpPr/>
          <p:nvPr/>
        </p:nvGrpSpPr>
        <p:grpSpPr>
          <a:xfrm>
            <a:off x="3221019" y="4077072"/>
            <a:ext cx="1241442" cy="584209"/>
            <a:chOff x="628596" y="2990843"/>
            <a:chExt cx="1241442" cy="584209"/>
          </a:xfrm>
        </p:grpSpPr>
        <p:sp>
          <p:nvSpPr>
            <p:cNvPr id="61" name="직사각형 60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TextBox 63"/>
            <p:cNvSpPr txBox="1">
              <a:spLocks noChangeArrowheads="1"/>
            </p:cNvSpPr>
            <p:nvPr/>
          </p:nvSpPr>
          <p:spPr bwMode="auto">
            <a:xfrm>
              <a:off x="665109" y="3100383"/>
              <a:ext cx="1168415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900" dirty="0" smtClean="0">
                  <a:latin typeface="나눔고딕" pitchFamily="50" charset="-127"/>
                  <a:ea typeface="나눔고딕" pitchFamily="50" charset="-127"/>
                </a:rPr>
                <a:t>문화탐방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5" name="제목 34"/>
          <p:cNvSpPr>
            <a:spLocks noGrp="1"/>
          </p:cNvSpPr>
          <p:nvPr>
            <p:ph type="title"/>
          </p:nvPr>
        </p:nvSpPr>
        <p:spPr>
          <a:xfrm>
            <a:off x="226951" y="124289"/>
            <a:ext cx="2076797" cy="584775"/>
          </a:xfrm>
        </p:spPr>
        <p:txBody>
          <a:bodyPr/>
          <a:lstStyle/>
          <a:p>
            <a:r>
              <a:rPr lang="ko-KR" altLang="en-US" smtClean="0"/>
              <a:t>메인구조도</a:t>
            </a:r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611560" y="5841268"/>
            <a:ext cx="2016224" cy="440193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관광가이드</a:t>
            </a:r>
            <a:endParaRPr lang="ko-KR" altLang="en-US" sz="1000" b="1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2699792" y="5841268"/>
            <a:ext cx="1764196" cy="440193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동영상</a:t>
            </a:r>
            <a:endParaRPr lang="ko-KR" altLang="en-US" sz="1000" b="1" dirty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64" name="직선 연결선 63"/>
          <p:cNvCxnSpPr/>
          <p:nvPr/>
        </p:nvCxnSpPr>
        <p:spPr>
          <a:xfrm>
            <a:off x="323528" y="1484784"/>
            <a:ext cx="44999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391980" y="800708"/>
            <a:ext cx="425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검색</a:t>
            </a:r>
            <a:endParaRPr lang="ko-KR" altLang="en-US" sz="1000" dirty="0"/>
          </a:p>
        </p:txBody>
      </p:sp>
      <p:cxnSp>
        <p:nvCxnSpPr>
          <p:cNvPr id="67" name="직선 연결선 66"/>
          <p:cNvCxnSpPr/>
          <p:nvPr/>
        </p:nvCxnSpPr>
        <p:spPr>
          <a:xfrm>
            <a:off x="323528" y="2924944"/>
            <a:ext cx="44999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18"/>
          <p:cNvSpPr txBox="1">
            <a:spLocks noChangeArrowheads="1"/>
          </p:cNvSpPr>
          <p:nvPr/>
        </p:nvSpPr>
        <p:spPr bwMode="auto">
          <a:xfrm>
            <a:off x="395536" y="2960948"/>
            <a:ext cx="56457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Notice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0" name="TextBox 18"/>
          <p:cNvSpPr txBox="1">
            <a:spLocks noChangeArrowheads="1"/>
          </p:cNvSpPr>
          <p:nvPr/>
        </p:nvSpPr>
        <p:spPr bwMode="auto">
          <a:xfrm>
            <a:off x="395536" y="3320988"/>
            <a:ext cx="90601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추천관광정보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2" name="그룹 70"/>
          <p:cNvGrpSpPr/>
          <p:nvPr/>
        </p:nvGrpSpPr>
        <p:grpSpPr>
          <a:xfrm>
            <a:off x="593610" y="4716999"/>
            <a:ext cx="1241442" cy="900100"/>
            <a:chOff x="628596" y="2990843"/>
            <a:chExt cx="1241442" cy="584209"/>
          </a:xfrm>
        </p:grpSpPr>
        <p:sp>
          <p:nvSpPr>
            <p:cNvPr id="73" name="직사각형 72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TextBox 63"/>
            <p:cNvSpPr txBox="1">
              <a:spLocks noChangeArrowheads="1"/>
            </p:cNvSpPr>
            <p:nvPr/>
          </p:nvSpPr>
          <p:spPr bwMode="auto">
            <a:xfrm>
              <a:off x="665109" y="3100383"/>
              <a:ext cx="1168415" cy="149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900" dirty="0" smtClean="0">
                  <a:latin typeface="나눔고딕" pitchFamily="50" charset="-127"/>
                  <a:ea typeface="나눔고딕" pitchFamily="50" charset="-127"/>
                </a:rPr>
                <a:t>테마골목길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13" name="그룹 74"/>
          <p:cNvGrpSpPr/>
          <p:nvPr/>
        </p:nvGrpSpPr>
        <p:grpSpPr>
          <a:xfrm>
            <a:off x="3222546" y="4725144"/>
            <a:ext cx="1241442" cy="900100"/>
            <a:chOff x="628596" y="2990843"/>
            <a:chExt cx="1241442" cy="584209"/>
          </a:xfrm>
        </p:grpSpPr>
        <p:sp>
          <p:nvSpPr>
            <p:cNvPr id="83" name="직사각형 82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TextBox 63"/>
            <p:cNvSpPr txBox="1">
              <a:spLocks noChangeArrowheads="1"/>
            </p:cNvSpPr>
            <p:nvPr/>
          </p:nvSpPr>
          <p:spPr bwMode="auto">
            <a:xfrm>
              <a:off x="665109" y="3100383"/>
              <a:ext cx="1168415" cy="149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900" dirty="0" smtClean="0">
                  <a:latin typeface="나눔고딕" pitchFamily="50" charset="-127"/>
                  <a:ea typeface="나눔고딕" pitchFamily="50" charset="-127"/>
                </a:rPr>
                <a:t>추천관광코스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14" name="그룹 84"/>
          <p:cNvGrpSpPr/>
          <p:nvPr/>
        </p:nvGrpSpPr>
        <p:grpSpPr>
          <a:xfrm>
            <a:off x="1907704" y="4077072"/>
            <a:ext cx="1241442" cy="900100"/>
            <a:chOff x="628596" y="2990843"/>
            <a:chExt cx="1241442" cy="584209"/>
          </a:xfrm>
        </p:grpSpPr>
        <p:sp>
          <p:nvSpPr>
            <p:cNvPr id="86" name="직사각형 85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TextBox 63"/>
            <p:cNvSpPr txBox="1">
              <a:spLocks noChangeArrowheads="1"/>
            </p:cNvSpPr>
            <p:nvPr/>
          </p:nvSpPr>
          <p:spPr bwMode="auto">
            <a:xfrm>
              <a:off x="665109" y="3037580"/>
              <a:ext cx="1168415" cy="149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900" dirty="0" smtClean="0">
                  <a:latin typeface="나눔고딕" pitchFamily="50" charset="-127"/>
                  <a:ea typeface="나눔고딕" pitchFamily="50" charset="-127"/>
                </a:rPr>
                <a:t>축제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88" name="타원 87"/>
          <p:cNvSpPr/>
          <p:nvPr/>
        </p:nvSpPr>
        <p:spPr>
          <a:xfrm>
            <a:off x="4211960" y="656692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1</a:t>
            </a:r>
            <a:endParaRPr lang="ko-KR" altLang="en-US" sz="1200" dirty="0"/>
          </a:p>
        </p:txBody>
      </p:sp>
      <p:sp>
        <p:nvSpPr>
          <p:cNvPr id="98" name="TextBox 17"/>
          <p:cNvSpPr txBox="1">
            <a:spLocks noChangeArrowheads="1"/>
          </p:cNvSpPr>
          <p:nvPr/>
        </p:nvSpPr>
        <p:spPr bwMode="auto">
          <a:xfrm>
            <a:off x="431540" y="6381328"/>
            <a:ext cx="483349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b="1" dirty="0">
                <a:latin typeface="나눔고딕" pitchFamily="50" charset="-127"/>
                <a:ea typeface="나눔고딕" pitchFamily="50" charset="-127"/>
              </a:rPr>
              <a:t>로고</a:t>
            </a:r>
          </a:p>
        </p:txBody>
      </p:sp>
      <p:sp>
        <p:nvSpPr>
          <p:cNvPr id="51" name="직사각형 50"/>
          <p:cNvSpPr/>
          <p:nvPr/>
        </p:nvSpPr>
        <p:spPr>
          <a:xfrm>
            <a:off x="359532" y="1052736"/>
            <a:ext cx="4464496" cy="8640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51"/>
          <p:cNvSpPr/>
          <p:nvPr/>
        </p:nvSpPr>
        <p:spPr>
          <a:xfrm>
            <a:off x="1403648" y="1340768"/>
            <a:ext cx="2448272" cy="252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타원 91"/>
          <p:cNvSpPr/>
          <p:nvPr/>
        </p:nvSpPr>
        <p:spPr>
          <a:xfrm>
            <a:off x="1259632" y="1196752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2</a:t>
            </a:r>
            <a:endParaRPr lang="ko-KR" altLang="en-US" sz="1200" dirty="0"/>
          </a:p>
        </p:txBody>
      </p:sp>
      <p:sp>
        <p:nvSpPr>
          <p:cNvPr id="93" name="타원 92"/>
          <p:cNvSpPr/>
          <p:nvPr/>
        </p:nvSpPr>
        <p:spPr>
          <a:xfrm>
            <a:off x="3887924" y="1340768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3</a:t>
            </a:r>
            <a:endParaRPr lang="ko-KR" altLang="en-US" sz="1200" dirty="0"/>
          </a:p>
        </p:txBody>
      </p:sp>
      <p:sp>
        <p:nvSpPr>
          <p:cNvPr id="54" name="타원 53"/>
          <p:cNvSpPr/>
          <p:nvPr/>
        </p:nvSpPr>
        <p:spPr>
          <a:xfrm>
            <a:off x="4572000" y="1736812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4</a:t>
            </a:r>
            <a:endParaRPr lang="ko-KR" altLang="en-US" sz="1200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8"/>
          <p:cNvGrpSpPr/>
          <p:nvPr/>
        </p:nvGrpSpPr>
        <p:grpSpPr>
          <a:xfrm>
            <a:off x="359532" y="728700"/>
            <a:ext cx="4514347" cy="5940659"/>
            <a:chOff x="327423" y="982629"/>
            <a:chExt cx="4514347" cy="5038794"/>
          </a:xfrm>
        </p:grpSpPr>
        <p:sp>
          <p:nvSpPr>
            <p:cNvPr id="131" name="직사각형 130"/>
            <p:cNvSpPr/>
            <p:nvPr/>
          </p:nvSpPr>
          <p:spPr>
            <a:xfrm>
              <a:off x="329055" y="982629"/>
              <a:ext cx="4512715" cy="503879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ko-KR" altLang="en-US" sz="1000" smtClean="0"/>
                <a:t>ㄷ</a:t>
              </a:r>
              <a:endParaRPr lang="ko-KR" altLang="en-US" sz="1000" dirty="0"/>
            </a:p>
          </p:txBody>
        </p:sp>
        <p:grpSp>
          <p:nvGrpSpPr>
            <p:cNvPr id="3" name="그룹 43"/>
            <p:cNvGrpSpPr/>
            <p:nvPr/>
          </p:nvGrpSpPr>
          <p:grpSpPr>
            <a:xfrm>
              <a:off x="327423" y="1268760"/>
              <a:ext cx="4514347" cy="4460559"/>
              <a:chOff x="327423" y="1268760"/>
              <a:chExt cx="4514347" cy="4460559"/>
            </a:xfrm>
          </p:grpSpPr>
          <p:cxnSp>
            <p:nvCxnSpPr>
              <p:cNvPr id="133" name="직선 연결선 132"/>
              <p:cNvCxnSpPr/>
              <p:nvPr/>
            </p:nvCxnSpPr>
            <p:spPr>
              <a:xfrm>
                <a:off x="327423" y="1268760"/>
                <a:ext cx="449999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직선 연결선 133"/>
              <p:cNvCxnSpPr/>
              <p:nvPr/>
            </p:nvCxnSpPr>
            <p:spPr>
              <a:xfrm>
                <a:off x="327423" y="5729319"/>
                <a:ext cx="45143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그룹 68"/>
          <p:cNvGrpSpPr/>
          <p:nvPr/>
        </p:nvGrpSpPr>
        <p:grpSpPr>
          <a:xfrm>
            <a:off x="467544" y="1592796"/>
            <a:ext cx="864096" cy="576064"/>
            <a:chOff x="628596" y="2990843"/>
            <a:chExt cx="1255083" cy="584209"/>
          </a:xfrm>
        </p:grpSpPr>
        <p:sp>
          <p:nvSpPr>
            <p:cNvPr id="169" name="직사각형 168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TextBox 63"/>
            <p:cNvSpPr txBox="1">
              <a:spLocks noChangeArrowheads="1"/>
            </p:cNvSpPr>
            <p:nvPr/>
          </p:nvSpPr>
          <p:spPr bwMode="auto">
            <a:xfrm>
              <a:off x="665108" y="3158391"/>
              <a:ext cx="1218571" cy="23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900" dirty="0" smtClean="0">
                  <a:latin typeface="나눔고딕" pitchFamily="50" charset="-127"/>
                  <a:ea typeface="나눔고딕" pitchFamily="50" charset="-127"/>
                </a:rPr>
                <a:t>테마갤러리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5" name="그룹 44"/>
          <p:cNvGrpSpPr/>
          <p:nvPr/>
        </p:nvGrpSpPr>
        <p:grpSpPr>
          <a:xfrm>
            <a:off x="5040052" y="1008000"/>
            <a:ext cx="3695957" cy="770975"/>
            <a:chOff x="4937130" y="2662227"/>
            <a:chExt cx="3906891" cy="770975"/>
          </a:xfrm>
        </p:grpSpPr>
        <p:sp>
          <p:nvSpPr>
            <p:cNvPr id="18" name="직사각형 17"/>
            <p:cNvSpPr/>
            <p:nvPr/>
          </p:nvSpPr>
          <p:spPr>
            <a:xfrm>
              <a:off x="4955388" y="2662227"/>
              <a:ext cx="1576214" cy="302390"/>
            </a:xfrm>
            <a:prstGeom prst="rect">
              <a:avLst/>
            </a:prstGeom>
            <a:solidFill>
              <a:srgbClr val="0066B3"/>
            </a:solidFill>
            <a:ln>
              <a:noFill/>
            </a:ln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서브 페이지 </a:t>
              </a:r>
              <a:r>
                <a:rPr lang="en-US" altLang="ko-KR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/ </a:t>
              </a: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화면설명</a:t>
              </a:r>
              <a:endParaRPr lang="ko-KR" altLang="en-US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TextBox 51"/>
            <p:cNvSpPr txBox="1"/>
            <p:nvPr/>
          </p:nvSpPr>
          <p:spPr>
            <a:xfrm>
              <a:off x="4937130" y="3063870"/>
              <a:ext cx="3906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200000"/>
                </a:lnSpc>
              </a:pP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3" name="제목 22"/>
          <p:cNvSpPr>
            <a:spLocks noGrp="1"/>
          </p:cNvSpPr>
          <p:nvPr>
            <p:ph type="title"/>
          </p:nvPr>
        </p:nvSpPr>
        <p:spPr>
          <a:xfrm>
            <a:off x="226951" y="124289"/>
            <a:ext cx="2076797" cy="584775"/>
          </a:xfrm>
        </p:spPr>
        <p:txBody>
          <a:bodyPr/>
          <a:lstStyle/>
          <a:p>
            <a:r>
              <a:rPr lang="ko-KR" altLang="en-US" smtClean="0"/>
              <a:t>서브구조도</a:t>
            </a:r>
            <a:endParaRPr lang="ko-KR" altLang="en-US"/>
          </a:p>
        </p:txBody>
      </p:sp>
      <p:sp>
        <p:nvSpPr>
          <p:cNvPr id="37" name="TextBox 17"/>
          <p:cNvSpPr txBox="1">
            <a:spLocks noChangeArrowheads="1"/>
          </p:cNvSpPr>
          <p:nvPr/>
        </p:nvSpPr>
        <p:spPr bwMode="auto">
          <a:xfrm>
            <a:off x="323528" y="1160748"/>
            <a:ext cx="483349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b="1" dirty="0">
                <a:latin typeface="나눔고딕" pitchFamily="50" charset="-127"/>
                <a:ea typeface="나눔고딕" pitchFamily="50" charset="-127"/>
              </a:rPr>
              <a:t>로고</a:t>
            </a:r>
          </a:p>
        </p:txBody>
      </p:sp>
      <p:sp>
        <p:nvSpPr>
          <p:cNvPr id="40" name="TextBox 27"/>
          <p:cNvSpPr txBox="1">
            <a:spLocks noChangeArrowheads="1"/>
          </p:cNvSpPr>
          <p:nvPr/>
        </p:nvSpPr>
        <p:spPr bwMode="auto">
          <a:xfrm>
            <a:off x="2123728" y="6381328"/>
            <a:ext cx="865700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>
                <a:latin typeface="나눔고딕" pitchFamily="50" charset="-127"/>
                <a:ea typeface="나눔고딕" pitchFamily="50" charset="-127"/>
              </a:rPr>
              <a:t>Copyright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64" name="직선 연결선 63"/>
          <p:cNvCxnSpPr/>
          <p:nvPr/>
        </p:nvCxnSpPr>
        <p:spPr>
          <a:xfrm>
            <a:off x="360033" y="1484784"/>
            <a:ext cx="44999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391980" y="800708"/>
            <a:ext cx="425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검색</a:t>
            </a:r>
            <a:endParaRPr lang="ko-KR" altLang="en-US" sz="1000" dirty="0"/>
          </a:p>
        </p:txBody>
      </p:sp>
      <p:sp>
        <p:nvSpPr>
          <p:cNvPr id="102" name="TextBox 51"/>
          <p:cNvSpPr txBox="1"/>
          <p:nvPr/>
        </p:nvSpPr>
        <p:spPr>
          <a:xfrm>
            <a:off x="5040000" y="1409643"/>
            <a:ext cx="3451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전체적인 이미지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표시제목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각각의 위치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설명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3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번을 클릭하면 각각의  상세페이지로 이동함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57" name="직선 연결선 56"/>
          <p:cNvCxnSpPr/>
          <p:nvPr/>
        </p:nvCxnSpPr>
        <p:spPr>
          <a:xfrm>
            <a:off x="467544" y="591327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직선 연결선 104"/>
          <p:cNvCxnSpPr/>
          <p:nvPr/>
        </p:nvCxnSpPr>
        <p:spPr>
          <a:xfrm>
            <a:off x="1475656" y="5877272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직선 연결선 105"/>
          <p:cNvCxnSpPr/>
          <p:nvPr/>
        </p:nvCxnSpPr>
        <p:spPr>
          <a:xfrm>
            <a:off x="1475656" y="6201308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1439652" y="5949860"/>
            <a:ext cx="6655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만족도조사</a:t>
            </a:r>
            <a:endParaRPr lang="ko-KR" altLang="en-US" sz="800" dirty="0"/>
          </a:p>
        </p:txBody>
      </p:sp>
      <p:sp>
        <p:nvSpPr>
          <p:cNvPr id="51" name="TextBox 18"/>
          <p:cNvSpPr txBox="1">
            <a:spLocks noChangeArrowheads="1"/>
          </p:cNvSpPr>
          <p:nvPr/>
        </p:nvSpPr>
        <p:spPr bwMode="auto">
          <a:xfrm>
            <a:off x="1115616" y="1160748"/>
            <a:ext cx="37084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Nice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중구탐방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	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축제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      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문화탐방      테마갤러리   여행도우미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6" name="그룹 84"/>
          <p:cNvGrpSpPr/>
          <p:nvPr/>
        </p:nvGrpSpPr>
        <p:grpSpPr>
          <a:xfrm>
            <a:off x="384670" y="2132857"/>
            <a:ext cx="1018978" cy="4068451"/>
            <a:chOff x="508223" y="2985627"/>
            <a:chExt cx="1480046" cy="589425"/>
          </a:xfrm>
        </p:grpSpPr>
        <p:sp>
          <p:nvSpPr>
            <p:cNvPr id="73" name="직사각형 72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TextBox 63"/>
            <p:cNvSpPr txBox="1">
              <a:spLocks noChangeArrowheads="1"/>
            </p:cNvSpPr>
            <p:nvPr/>
          </p:nvSpPr>
          <p:spPr bwMode="auto">
            <a:xfrm>
              <a:off x="508223" y="2985627"/>
              <a:ext cx="1480046" cy="15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포토갤러리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동영상갤러리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err="1" smtClean="0">
                  <a:latin typeface="나눔고딕" pitchFamily="50" charset="-127"/>
                  <a:ea typeface="나눔고딕" pitchFamily="50" charset="-127"/>
                </a:rPr>
                <a:t>애니멘터리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solidFill>
                    <a:srgbClr val="0066B3"/>
                  </a:solidFill>
                  <a:latin typeface="나눔고딕" pitchFamily="50" charset="-127"/>
                  <a:ea typeface="나눔고딕" pitchFamily="50" charset="-127"/>
                </a:rPr>
                <a:t>역사문화해설</a:t>
              </a:r>
              <a:endParaRPr lang="en-US" altLang="ko-KR" sz="800" dirty="0" smtClean="0">
                <a:solidFill>
                  <a:srgbClr val="0066B3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cxnSp>
        <p:nvCxnSpPr>
          <p:cNvPr id="76" name="직선 연결선 75"/>
          <p:cNvCxnSpPr/>
          <p:nvPr/>
        </p:nvCxnSpPr>
        <p:spPr>
          <a:xfrm>
            <a:off x="1475656" y="1808820"/>
            <a:ext cx="3024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직선 연결선 79"/>
          <p:cNvCxnSpPr/>
          <p:nvPr/>
        </p:nvCxnSpPr>
        <p:spPr>
          <a:xfrm>
            <a:off x="1475656" y="2168860"/>
            <a:ext cx="3024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직선 연결선 92"/>
          <p:cNvCxnSpPr/>
          <p:nvPr/>
        </p:nvCxnSpPr>
        <p:spPr>
          <a:xfrm>
            <a:off x="467544" y="2456892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63"/>
          <p:cNvSpPr txBox="1">
            <a:spLocks noChangeArrowheads="1"/>
          </p:cNvSpPr>
          <p:nvPr/>
        </p:nvSpPr>
        <p:spPr bwMode="auto">
          <a:xfrm>
            <a:off x="1403648" y="1844824"/>
            <a:ext cx="26642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400" b="1" dirty="0" smtClean="0">
                <a:latin typeface="나눔고딕" pitchFamily="50" charset="-127"/>
                <a:ea typeface="나눔고딕" pitchFamily="50" charset="-127"/>
              </a:rPr>
              <a:t>역사문화해설</a:t>
            </a:r>
            <a:endParaRPr lang="en-US" altLang="ko-KR" sz="1400" b="1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5" name="직사각형 94"/>
          <p:cNvSpPr/>
          <p:nvPr/>
        </p:nvSpPr>
        <p:spPr>
          <a:xfrm>
            <a:off x="4283968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96" name="직사각형 95"/>
          <p:cNvSpPr/>
          <p:nvPr/>
        </p:nvSpPr>
        <p:spPr>
          <a:xfrm>
            <a:off x="2987824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98" name="직사각형 97"/>
          <p:cNvSpPr/>
          <p:nvPr/>
        </p:nvSpPr>
        <p:spPr>
          <a:xfrm>
            <a:off x="3311860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99" name="직사각형 98"/>
          <p:cNvSpPr/>
          <p:nvPr/>
        </p:nvSpPr>
        <p:spPr>
          <a:xfrm>
            <a:off x="3635896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100" name="직사각형 99"/>
          <p:cNvSpPr/>
          <p:nvPr/>
        </p:nvSpPr>
        <p:spPr>
          <a:xfrm>
            <a:off x="3959932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cxnSp>
        <p:nvCxnSpPr>
          <p:cNvPr id="101" name="직선 연결선 100"/>
          <p:cNvCxnSpPr/>
          <p:nvPr/>
        </p:nvCxnSpPr>
        <p:spPr>
          <a:xfrm>
            <a:off x="1475656" y="180882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직선 연결선 108"/>
          <p:cNvCxnSpPr/>
          <p:nvPr/>
        </p:nvCxnSpPr>
        <p:spPr>
          <a:xfrm>
            <a:off x="1475656" y="216886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직선 연결선 110"/>
          <p:cNvCxnSpPr/>
          <p:nvPr/>
        </p:nvCxnSpPr>
        <p:spPr>
          <a:xfrm>
            <a:off x="467544" y="2708920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직선 연결선 111"/>
          <p:cNvCxnSpPr/>
          <p:nvPr/>
        </p:nvCxnSpPr>
        <p:spPr>
          <a:xfrm>
            <a:off x="467544" y="2960948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직선 연결선 112"/>
          <p:cNvCxnSpPr/>
          <p:nvPr/>
        </p:nvCxnSpPr>
        <p:spPr>
          <a:xfrm>
            <a:off x="467544" y="591327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직선 연결선 113"/>
          <p:cNvCxnSpPr/>
          <p:nvPr/>
        </p:nvCxnSpPr>
        <p:spPr>
          <a:xfrm>
            <a:off x="1475656" y="5877272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직선 연결선 115"/>
          <p:cNvCxnSpPr/>
          <p:nvPr/>
        </p:nvCxnSpPr>
        <p:spPr>
          <a:xfrm>
            <a:off x="1475656" y="6201308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1439652" y="5949860"/>
            <a:ext cx="6655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만족도조사</a:t>
            </a:r>
            <a:endParaRPr lang="ko-KR" altLang="en-US" sz="800" dirty="0"/>
          </a:p>
        </p:txBody>
      </p:sp>
      <p:cxnSp>
        <p:nvCxnSpPr>
          <p:cNvPr id="118" name="직선 연결선 117"/>
          <p:cNvCxnSpPr/>
          <p:nvPr/>
        </p:nvCxnSpPr>
        <p:spPr>
          <a:xfrm>
            <a:off x="467544" y="321297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/>
        </p:nvSpPr>
        <p:spPr>
          <a:xfrm>
            <a:off x="1403648" y="1592796"/>
            <a:ext cx="190148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홈  </a:t>
            </a:r>
            <a:r>
              <a:rPr lang="en-US" altLang="ko-KR" sz="800" dirty="0" smtClean="0"/>
              <a:t>&gt; </a:t>
            </a:r>
            <a:r>
              <a:rPr lang="ko-KR" altLang="en-US" sz="800" dirty="0" smtClean="0"/>
              <a:t>축제</a:t>
            </a:r>
            <a:r>
              <a:rPr lang="en-US" altLang="ko-KR" sz="800" dirty="0" smtClean="0"/>
              <a:t> &gt; </a:t>
            </a:r>
            <a:r>
              <a:rPr lang="ko-KR" altLang="en-US" sz="800" dirty="0" smtClean="0"/>
              <a:t>테마갤러리</a:t>
            </a:r>
            <a:r>
              <a:rPr lang="en-US" altLang="ko-KR" sz="800" dirty="0" smtClean="0"/>
              <a:t> &gt; </a:t>
            </a:r>
            <a:r>
              <a:rPr lang="ko-KR" altLang="en-US" sz="800" dirty="0" smtClean="0"/>
              <a:t>역사문화해설</a:t>
            </a:r>
            <a:endParaRPr lang="ko-KR" altLang="en-US" sz="1600" dirty="0"/>
          </a:p>
        </p:txBody>
      </p:sp>
      <p:pic>
        <p:nvPicPr>
          <p:cNvPr id="74" name="그림 73" descr="0505_view01_img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4825144"/>
            <a:ext cx="3326781" cy="476064"/>
          </a:xfrm>
          <a:prstGeom prst="rect">
            <a:avLst/>
          </a:prstGeom>
        </p:spPr>
      </p:pic>
      <p:cxnSp>
        <p:nvCxnSpPr>
          <p:cNvPr id="78" name="직선 연결선 77"/>
          <p:cNvCxnSpPr/>
          <p:nvPr/>
        </p:nvCxnSpPr>
        <p:spPr>
          <a:xfrm>
            <a:off x="1475656" y="4545124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직사각형 135"/>
          <p:cNvSpPr/>
          <p:nvPr/>
        </p:nvSpPr>
        <p:spPr>
          <a:xfrm>
            <a:off x="2519772" y="4365104"/>
            <a:ext cx="1080120" cy="36004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b="1" dirty="0" smtClean="0">
                <a:solidFill>
                  <a:srgbClr val="663300"/>
                </a:solidFill>
              </a:rPr>
              <a:t>왜관종합안내도</a:t>
            </a:r>
            <a:endParaRPr lang="ko-KR" altLang="en-US" sz="1050" b="1" dirty="0">
              <a:solidFill>
                <a:srgbClr val="663300"/>
              </a:solidFill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1583668" y="2384884"/>
            <a:ext cx="2952328" cy="154817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>
                <a:solidFill>
                  <a:schemeClr val="tx1"/>
                </a:solidFill>
              </a:rPr>
              <a:t>이미지</a:t>
            </a:r>
            <a:endParaRPr lang="ko-KR" altLang="en-US" sz="1100" dirty="0"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670821" y="4005064"/>
            <a:ext cx="8210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텍스트 설명</a:t>
            </a:r>
            <a:endParaRPr lang="ko-KR" altLang="en-US" sz="1000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8"/>
          <p:cNvGrpSpPr/>
          <p:nvPr/>
        </p:nvGrpSpPr>
        <p:grpSpPr>
          <a:xfrm>
            <a:off x="359532" y="728700"/>
            <a:ext cx="4514347" cy="5940659"/>
            <a:chOff x="327423" y="982629"/>
            <a:chExt cx="4514347" cy="5038794"/>
          </a:xfrm>
        </p:grpSpPr>
        <p:sp>
          <p:nvSpPr>
            <p:cNvPr id="131" name="직사각형 130"/>
            <p:cNvSpPr/>
            <p:nvPr/>
          </p:nvSpPr>
          <p:spPr>
            <a:xfrm>
              <a:off x="329055" y="982629"/>
              <a:ext cx="4512715" cy="503879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ko-KR" altLang="en-US" sz="1000" smtClean="0"/>
                <a:t>ㄷ</a:t>
              </a:r>
              <a:endParaRPr lang="ko-KR" altLang="en-US" sz="1000" dirty="0"/>
            </a:p>
          </p:txBody>
        </p:sp>
        <p:grpSp>
          <p:nvGrpSpPr>
            <p:cNvPr id="3" name="그룹 43"/>
            <p:cNvGrpSpPr/>
            <p:nvPr/>
          </p:nvGrpSpPr>
          <p:grpSpPr>
            <a:xfrm>
              <a:off x="327423" y="1268760"/>
              <a:ext cx="4514347" cy="4460559"/>
              <a:chOff x="327423" y="1268760"/>
              <a:chExt cx="4514347" cy="4460559"/>
            </a:xfrm>
          </p:grpSpPr>
          <p:cxnSp>
            <p:nvCxnSpPr>
              <p:cNvPr id="133" name="직선 연결선 132"/>
              <p:cNvCxnSpPr/>
              <p:nvPr/>
            </p:nvCxnSpPr>
            <p:spPr>
              <a:xfrm>
                <a:off x="327423" y="1268760"/>
                <a:ext cx="449999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직선 연결선 133"/>
              <p:cNvCxnSpPr/>
              <p:nvPr/>
            </p:nvCxnSpPr>
            <p:spPr>
              <a:xfrm>
                <a:off x="327423" y="5729319"/>
                <a:ext cx="45143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그룹 68"/>
          <p:cNvGrpSpPr/>
          <p:nvPr/>
        </p:nvGrpSpPr>
        <p:grpSpPr>
          <a:xfrm>
            <a:off x="467544" y="1592796"/>
            <a:ext cx="864096" cy="576064"/>
            <a:chOff x="628596" y="2990843"/>
            <a:chExt cx="1255083" cy="584209"/>
          </a:xfrm>
        </p:grpSpPr>
        <p:sp>
          <p:nvSpPr>
            <p:cNvPr id="169" name="직사각형 168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TextBox 63"/>
            <p:cNvSpPr txBox="1">
              <a:spLocks noChangeArrowheads="1"/>
            </p:cNvSpPr>
            <p:nvPr/>
          </p:nvSpPr>
          <p:spPr bwMode="auto">
            <a:xfrm>
              <a:off x="665108" y="3158391"/>
              <a:ext cx="1218571" cy="23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900" dirty="0" smtClean="0">
                  <a:latin typeface="나눔고딕" pitchFamily="50" charset="-127"/>
                  <a:ea typeface="나눔고딕" pitchFamily="50" charset="-127"/>
                </a:rPr>
                <a:t>여행도우미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5" name="그룹 44"/>
          <p:cNvGrpSpPr/>
          <p:nvPr/>
        </p:nvGrpSpPr>
        <p:grpSpPr>
          <a:xfrm>
            <a:off x="5040052" y="1008000"/>
            <a:ext cx="3695957" cy="770975"/>
            <a:chOff x="4937130" y="2662227"/>
            <a:chExt cx="3906891" cy="770975"/>
          </a:xfrm>
        </p:grpSpPr>
        <p:sp>
          <p:nvSpPr>
            <p:cNvPr id="18" name="직사각형 17"/>
            <p:cNvSpPr/>
            <p:nvPr/>
          </p:nvSpPr>
          <p:spPr>
            <a:xfrm>
              <a:off x="4955388" y="2662227"/>
              <a:ext cx="1576214" cy="302390"/>
            </a:xfrm>
            <a:prstGeom prst="rect">
              <a:avLst/>
            </a:prstGeom>
            <a:solidFill>
              <a:srgbClr val="0066B3"/>
            </a:solidFill>
            <a:ln>
              <a:noFill/>
            </a:ln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서브 페이지 </a:t>
              </a:r>
              <a:r>
                <a:rPr lang="en-US" altLang="ko-KR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/ </a:t>
              </a: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화면설명</a:t>
              </a:r>
              <a:endParaRPr lang="ko-KR" altLang="en-US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TextBox 51"/>
            <p:cNvSpPr txBox="1"/>
            <p:nvPr/>
          </p:nvSpPr>
          <p:spPr>
            <a:xfrm>
              <a:off x="4937130" y="3063870"/>
              <a:ext cx="3906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200000"/>
                </a:lnSpc>
              </a:pP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3" name="제목 22"/>
          <p:cNvSpPr>
            <a:spLocks noGrp="1"/>
          </p:cNvSpPr>
          <p:nvPr>
            <p:ph type="title"/>
          </p:nvPr>
        </p:nvSpPr>
        <p:spPr>
          <a:xfrm>
            <a:off x="226951" y="124289"/>
            <a:ext cx="2076797" cy="584775"/>
          </a:xfrm>
        </p:spPr>
        <p:txBody>
          <a:bodyPr/>
          <a:lstStyle/>
          <a:p>
            <a:r>
              <a:rPr lang="ko-KR" altLang="en-US" smtClean="0"/>
              <a:t>서브구조도</a:t>
            </a:r>
            <a:endParaRPr lang="ko-KR" altLang="en-US"/>
          </a:p>
        </p:txBody>
      </p:sp>
      <p:sp>
        <p:nvSpPr>
          <p:cNvPr id="37" name="TextBox 17"/>
          <p:cNvSpPr txBox="1">
            <a:spLocks noChangeArrowheads="1"/>
          </p:cNvSpPr>
          <p:nvPr/>
        </p:nvSpPr>
        <p:spPr bwMode="auto">
          <a:xfrm>
            <a:off x="323528" y="1160748"/>
            <a:ext cx="483349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b="1" dirty="0">
                <a:latin typeface="나눔고딕" pitchFamily="50" charset="-127"/>
                <a:ea typeface="나눔고딕" pitchFamily="50" charset="-127"/>
              </a:rPr>
              <a:t>로고</a:t>
            </a:r>
          </a:p>
        </p:txBody>
      </p:sp>
      <p:sp>
        <p:nvSpPr>
          <p:cNvPr id="40" name="TextBox 27"/>
          <p:cNvSpPr txBox="1">
            <a:spLocks noChangeArrowheads="1"/>
          </p:cNvSpPr>
          <p:nvPr/>
        </p:nvSpPr>
        <p:spPr bwMode="auto">
          <a:xfrm>
            <a:off x="2123728" y="6381328"/>
            <a:ext cx="865700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>
                <a:latin typeface="나눔고딕" pitchFamily="50" charset="-127"/>
                <a:ea typeface="나눔고딕" pitchFamily="50" charset="-127"/>
              </a:rPr>
              <a:t>Copyright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64" name="직선 연결선 63"/>
          <p:cNvCxnSpPr/>
          <p:nvPr/>
        </p:nvCxnSpPr>
        <p:spPr>
          <a:xfrm>
            <a:off x="360033" y="1484784"/>
            <a:ext cx="44999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391980" y="800708"/>
            <a:ext cx="425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검색</a:t>
            </a:r>
            <a:endParaRPr lang="ko-KR" altLang="en-US" sz="1000" dirty="0"/>
          </a:p>
        </p:txBody>
      </p:sp>
      <p:sp>
        <p:nvSpPr>
          <p:cNvPr id="102" name="TextBox 51"/>
          <p:cNvSpPr txBox="1"/>
          <p:nvPr/>
        </p:nvSpPr>
        <p:spPr>
          <a:xfrm>
            <a:off x="5040000" y="1409643"/>
            <a:ext cx="3451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게시판 기능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페이지수를 표시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57" name="직선 연결선 56"/>
          <p:cNvCxnSpPr/>
          <p:nvPr/>
        </p:nvCxnSpPr>
        <p:spPr>
          <a:xfrm>
            <a:off x="467544" y="591327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직선 연결선 104"/>
          <p:cNvCxnSpPr/>
          <p:nvPr/>
        </p:nvCxnSpPr>
        <p:spPr>
          <a:xfrm>
            <a:off x="1475656" y="5877272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직선 연결선 105"/>
          <p:cNvCxnSpPr/>
          <p:nvPr/>
        </p:nvCxnSpPr>
        <p:spPr>
          <a:xfrm>
            <a:off x="1475656" y="6201308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1439652" y="5949860"/>
            <a:ext cx="6655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만족도조사</a:t>
            </a:r>
            <a:endParaRPr lang="ko-KR" altLang="en-US" sz="800" dirty="0"/>
          </a:p>
        </p:txBody>
      </p:sp>
      <p:sp>
        <p:nvSpPr>
          <p:cNvPr id="51" name="TextBox 18"/>
          <p:cNvSpPr txBox="1">
            <a:spLocks noChangeArrowheads="1"/>
          </p:cNvSpPr>
          <p:nvPr/>
        </p:nvSpPr>
        <p:spPr bwMode="auto">
          <a:xfrm>
            <a:off x="1115616" y="1160748"/>
            <a:ext cx="37084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Nice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중구탐방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	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축제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      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문화탐방      테마갤러리   여행도우미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6" name="그룹 84"/>
          <p:cNvGrpSpPr/>
          <p:nvPr/>
        </p:nvGrpSpPr>
        <p:grpSpPr>
          <a:xfrm>
            <a:off x="384670" y="2096854"/>
            <a:ext cx="1018978" cy="4104454"/>
            <a:chOff x="508223" y="2980411"/>
            <a:chExt cx="1480046" cy="594641"/>
          </a:xfrm>
        </p:grpSpPr>
        <p:sp>
          <p:nvSpPr>
            <p:cNvPr id="73" name="직사각형 72"/>
            <p:cNvSpPr/>
            <p:nvPr/>
          </p:nvSpPr>
          <p:spPr>
            <a:xfrm>
              <a:off x="628596" y="2990843"/>
              <a:ext cx="1241443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TextBox 63"/>
            <p:cNvSpPr txBox="1">
              <a:spLocks noChangeArrowheads="1"/>
            </p:cNvSpPr>
            <p:nvPr/>
          </p:nvSpPr>
          <p:spPr bwMode="auto">
            <a:xfrm>
              <a:off x="508223" y="2980411"/>
              <a:ext cx="1480046" cy="263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solidFill>
                    <a:srgbClr val="0066B3"/>
                  </a:solidFill>
                  <a:latin typeface="나눔고딕" pitchFamily="50" charset="-127"/>
                  <a:ea typeface="나눔고딕" pitchFamily="50" charset="-127"/>
                </a:rPr>
                <a:t>공지사항</a:t>
              </a:r>
              <a:endParaRPr lang="en-US" altLang="ko-KR" sz="800" dirty="0" smtClean="0">
                <a:solidFill>
                  <a:srgbClr val="0066B3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err="1" smtClean="0">
                  <a:latin typeface="나눔고딕" pitchFamily="50" charset="-127"/>
                  <a:ea typeface="나눔고딕" pitchFamily="50" charset="-127"/>
                </a:rPr>
                <a:t>맛집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숙박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쇼핑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교통정보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주차장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관광도우미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cxnSp>
        <p:nvCxnSpPr>
          <p:cNvPr id="76" name="직선 연결선 75"/>
          <p:cNvCxnSpPr/>
          <p:nvPr/>
        </p:nvCxnSpPr>
        <p:spPr>
          <a:xfrm>
            <a:off x="1475656" y="1808820"/>
            <a:ext cx="3024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직선 연결선 79"/>
          <p:cNvCxnSpPr/>
          <p:nvPr/>
        </p:nvCxnSpPr>
        <p:spPr>
          <a:xfrm>
            <a:off x="1475656" y="2168860"/>
            <a:ext cx="3024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직선 연결선 92"/>
          <p:cNvCxnSpPr/>
          <p:nvPr/>
        </p:nvCxnSpPr>
        <p:spPr>
          <a:xfrm>
            <a:off x="467544" y="2420888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63"/>
          <p:cNvSpPr txBox="1">
            <a:spLocks noChangeArrowheads="1"/>
          </p:cNvSpPr>
          <p:nvPr/>
        </p:nvSpPr>
        <p:spPr bwMode="auto">
          <a:xfrm>
            <a:off x="1403648" y="1844824"/>
            <a:ext cx="26642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400" b="1" dirty="0" smtClean="0">
                <a:latin typeface="나눔고딕" pitchFamily="50" charset="-127"/>
                <a:ea typeface="나눔고딕" pitchFamily="50" charset="-127"/>
              </a:rPr>
              <a:t>공지사항</a:t>
            </a:r>
            <a:endParaRPr lang="en-US" altLang="ko-KR" sz="1400" b="1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5" name="직사각형 94"/>
          <p:cNvSpPr/>
          <p:nvPr/>
        </p:nvSpPr>
        <p:spPr>
          <a:xfrm>
            <a:off x="4283968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96" name="직사각형 95"/>
          <p:cNvSpPr/>
          <p:nvPr/>
        </p:nvSpPr>
        <p:spPr>
          <a:xfrm>
            <a:off x="2987824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98" name="직사각형 97"/>
          <p:cNvSpPr/>
          <p:nvPr/>
        </p:nvSpPr>
        <p:spPr>
          <a:xfrm>
            <a:off x="3311860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99" name="직사각형 98"/>
          <p:cNvSpPr/>
          <p:nvPr/>
        </p:nvSpPr>
        <p:spPr>
          <a:xfrm>
            <a:off x="3635896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100" name="직사각형 99"/>
          <p:cNvSpPr/>
          <p:nvPr/>
        </p:nvSpPr>
        <p:spPr>
          <a:xfrm>
            <a:off x="3959932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cxnSp>
        <p:nvCxnSpPr>
          <p:cNvPr id="101" name="직선 연결선 100"/>
          <p:cNvCxnSpPr/>
          <p:nvPr/>
        </p:nvCxnSpPr>
        <p:spPr>
          <a:xfrm>
            <a:off x="1475656" y="180882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직선 연결선 108"/>
          <p:cNvCxnSpPr/>
          <p:nvPr/>
        </p:nvCxnSpPr>
        <p:spPr>
          <a:xfrm>
            <a:off x="1475656" y="216886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직선 연결선 110"/>
          <p:cNvCxnSpPr/>
          <p:nvPr/>
        </p:nvCxnSpPr>
        <p:spPr>
          <a:xfrm>
            <a:off x="467544" y="267291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직선 연결선 111"/>
          <p:cNvCxnSpPr/>
          <p:nvPr/>
        </p:nvCxnSpPr>
        <p:spPr>
          <a:xfrm>
            <a:off x="467544" y="2888940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직선 연결선 112"/>
          <p:cNvCxnSpPr/>
          <p:nvPr/>
        </p:nvCxnSpPr>
        <p:spPr>
          <a:xfrm>
            <a:off x="467544" y="591327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직선 연결선 113"/>
          <p:cNvCxnSpPr/>
          <p:nvPr/>
        </p:nvCxnSpPr>
        <p:spPr>
          <a:xfrm>
            <a:off x="1475656" y="5877272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직선 연결선 115"/>
          <p:cNvCxnSpPr/>
          <p:nvPr/>
        </p:nvCxnSpPr>
        <p:spPr>
          <a:xfrm>
            <a:off x="1475656" y="6201308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1439652" y="5949860"/>
            <a:ext cx="6655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만족도조사</a:t>
            </a:r>
            <a:endParaRPr lang="ko-KR" altLang="en-US" sz="800" dirty="0"/>
          </a:p>
        </p:txBody>
      </p:sp>
      <p:cxnSp>
        <p:nvCxnSpPr>
          <p:cNvPr id="118" name="직선 연결선 117"/>
          <p:cNvCxnSpPr/>
          <p:nvPr/>
        </p:nvCxnSpPr>
        <p:spPr>
          <a:xfrm>
            <a:off x="467544" y="3140968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/>
        </p:nvSpPr>
        <p:spPr>
          <a:xfrm>
            <a:off x="1403648" y="1592796"/>
            <a:ext cx="17091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홈  </a:t>
            </a:r>
            <a:r>
              <a:rPr lang="en-US" altLang="ko-KR" sz="800" dirty="0" smtClean="0"/>
              <a:t>&gt; </a:t>
            </a:r>
            <a:r>
              <a:rPr lang="ko-KR" altLang="en-US" sz="800" dirty="0" smtClean="0"/>
              <a:t>축제 </a:t>
            </a:r>
            <a:r>
              <a:rPr lang="en-US" altLang="ko-KR" sz="800" dirty="0" smtClean="0"/>
              <a:t>&gt; </a:t>
            </a:r>
            <a:r>
              <a:rPr lang="ko-KR" altLang="en-US" sz="800" dirty="0" smtClean="0"/>
              <a:t>여행도우미 </a:t>
            </a:r>
            <a:r>
              <a:rPr lang="en-US" altLang="ko-KR" sz="800" dirty="0" smtClean="0"/>
              <a:t>&gt; </a:t>
            </a:r>
            <a:r>
              <a:rPr lang="ko-KR" altLang="en-US" sz="800" dirty="0" smtClean="0"/>
              <a:t>공지사항</a:t>
            </a:r>
            <a:endParaRPr lang="ko-KR" altLang="en-US" sz="1600" dirty="0"/>
          </a:p>
        </p:txBody>
      </p:sp>
      <p:cxnSp>
        <p:nvCxnSpPr>
          <p:cNvPr id="55" name="직선 연결선 54"/>
          <p:cNvCxnSpPr/>
          <p:nvPr/>
        </p:nvCxnSpPr>
        <p:spPr>
          <a:xfrm>
            <a:off x="467544" y="339299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55"/>
          <p:cNvCxnSpPr/>
          <p:nvPr/>
        </p:nvCxnSpPr>
        <p:spPr>
          <a:xfrm>
            <a:off x="467544" y="3645024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연결선 57"/>
          <p:cNvCxnSpPr/>
          <p:nvPr/>
        </p:nvCxnSpPr>
        <p:spPr>
          <a:xfrm>
            <a:off x="467544" y="3861048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367644" y="2364849"/>
            <a:ext cx="96372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Total 9 , 1/1 Pages</a:t>
            </a:r>
            <a:endParaRPr lang="ko-KR" altLang="en-US" sz="700" dirty="0"/>
          </a:p>
        </p:txBody>
      </p:sp>
      <p:sp>
        <p:nvSpPr>
          <p:cNvPr id="61" name="직사각형 60"/>
          <p:cNvSpPr/>
          <p:nvPr/>
        </p:nvSpPr>
        <p:spPr>
          <a:xfrm>
            <a:off x="4391980" y="2348880"/>
            <a:ext cx="216024" cy="216024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700" dirty="0" smtClean="0">
                <a:solidFill>
                  <a:schemeClr val="tx1"/>
                </a:solidFill>
              </a:rPr>
              <a:t>버튼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3563888" y="2348880"/>
            <a:ext cx="792088" cy="216024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700" dirty="0" err="1" smtClean="0">
                <a:solidFill>
                  <a:schemeClr val="tx1"/>
                </a:solidFill>
              </a:rPr>
              <a:t>검색창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63" name="직사각형 62"/>
          <p:cNvSpPr/>
          <p:nvPr/>
        </p:nvSpPr>
        <p:spPr>
          <a:xfrm>
            <a:off x="3167844" y="2348880"/>
            <a:ext cx="360040" cy="216024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700" dirty="0" err="1" smtClean="0">
                <a:solidFill>
                  <a:schemeClr val="tx1"/>
                </a:solidFill>
              </a:rPr>
              <a:t>제목순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66" name="직사각형 65"/>
          <p:cNvSpPr/>
          <p:nvPr/>
        </p:nvSpPr>
        <p:spPr>
          <a:xfrm>
            <a:off x="1475656" y="2744924"/>
            <a:ext cx="3240360" cy="201622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>
                <a:solidFill>
                  <a:schemeClr val="tx1"/>
                </a:solidFill>
              </a:rPr>
              <a:t>게시판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sp>
        <p:nvSpPr>
          <p:cNvPr id="67" name="직사각형 66"/>
          <p:cNvSpPr/>
          <p:nvPr/>
        </p:nvSpPr>
        <p:spPr>
          <a:xfrm>
            <a:off x="1475656" y="4905164"/>
            <a:ext cx="3240360" cy="252028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>
                <a:solidFill>
                  <a:schemeClr val="tx1"/>
                </a:solidFill>
              </a:rPr>
              <a:t>페이지 수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sp>
        <p:nvSpPr>
          <p:cNvPr id="69" name="타원 68"/>
          <p:cNvSpPr/>
          <p:nvPr/>
        </p:nvSpPr>
        <p:spPr>
          <a:xfrm>
            <a:off x="1367644" y="2672916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1</a:t>
            </a:r>
            <a:endParaRPr lang="ko-KR" altLang="en-US" sz="1200" dirty="0"/>
          </a:p>
        </p:txBody>
      </p:sp>
      <p:sp>
        <p:nvSpPr>
          <p:cNvPr id="70" name="타원 69"/>
          <p:cNvSpPr/>
          <p:nvPr/>
        </p:nvSpPr>
        <p:spPr>
          <a:xfrm>
            <a:off x="1367644" y="4833156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2</a:t>
            </a:r>
            <a:endParaRPr lang="ko-KR" altLang="en-US" sz="1200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8"/>
          <p:cNvGrpSpPr/>
          <p:nvPr/>
        </p:nvGrpSpPr>
        <p:grpSpPr>
          <a:xfrm>
            <a:off x="359532" y="728700"/>
            <a:ext cx="4514347" cy="5940659"/>
            <a:chOff x="327423" y="982629"/>
            <a:chExt cx="4514347" cy="5038794"/>
          </a:xfrm>
        </p:grpSpPr>
        <p:sp>
          <p:nvSpPr>
            <p:cNvPr id="131" name="직사각형 130"/>
            <p:cNvSpPr/>
            <p:nvPr/>
          </p:nvSpPr>
          <p:spPr>
            <a:xfrm>
              <a:off x="329055" y="982629"/>
              <a:ext cx="4512715" cy="503879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ko-KR" altLang="en-US" sz="1000" smtClean="0"/>
                <a:t>ㄷ</a:t>
              </a:r>
              <a:endParaRPr lang="ko-KR" altLang="en-US" sz="1000" dirty="0"/>
            </a:p>
          </p:txBody>
        </p:sp>
        <p:grpSp>
          <p:nvGrpSpPr>
            <p:cNvPr id="3" name="그룹 43"/>
            <p:cNvGrpSpPr/>
            <p:nvPr/>
          </p:nvGrpSpPr>
          <p:grpSpPr>
            <a:xfrm>
              <a:off x="327423" y="1268760"/>
              <a:ext cx="4514347" cy="4460559"/>
              <a:chOff x="327423" y="1268760"/>
              <a:chExt cx="4514347" cy="4460559"/>
            </a:xfrm>
          </p:grpSpPr>
          <p:cxnSp>
            <p:nvCxnSpPr>
              <p:cNvPr id="133" name="직선 연결선 132"/>
              <p:cNvCxnSpPr/>
              <p:nvPr/>
            </p:nvCxnSpPr>
            <p:spPr>
              <a:xfrm>
                <a:off x="327423" y="1268760"/>
                <a:ext cx="449999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직선 연결선 133"/>
              <p:cNvCxnSpPr/>
              <p:nvPr/>
            </p:nvCxnSpPr>
            <p:spPr>
              <a:xfrm>
                <a:off x="327423" y="5729319"/>
                <a:ext cx="45143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그룹 68"/>
          <p:cNvGrpSpPr/>
          <p:nvPr/>
        </p:nvGrpSpPr>
        <p:grpSpPr>
          <a:xfrm>
            <a:off x="467544" y="1592796"/>
            <a:ext cx="864096" cy="576064"/>
            <a:chOff x="628596" y="2990843"/>
            <a:chExt cx="1255083" cy="584209"/>
          </a:xfrm>
        </p:grpSpPr>
        <p:sp>
          <p:nvSpPr>
            <p:cNvPr id="169" name="직사각형 168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TextBox 63"/>
            <p:cNvSpPr txBox="1">
              <a:spLocks noChangeArrowheads="1"/>
            </p:cNvSpPr>
            <p:nvPr/>
          </p:nvSpPr>
          <p:spPr bwMode="auto">
            <a:xfrm>
              <a:off x="665108" y="3158391"/>
              <a:ext cx="1218571" cy="23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900" dirty="0" smtClean="0">
                  <a:latin typeface="나눔고딕" pitchFamily="50" charset="-127"/>
                  <a:ea typeface="나눔고딕" pitchFamily="50" charset="-127"/>
                </a:rPr>
                <a:t>여행도우미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5" name="그룹 44"/>
          <p:cNvGrpSpPr/>
          <p:nvPr/>
        </p:nvGrpSpPr>
        <p:grpSpPr>
          <a:xfrm>
            <a:off x="5040052" y="1008000"/>
            <a:ext cx="3695957" cy="770975"/>
            <a:chOff x="4937130" y="2662227"/>
            <a:chExt cx="3906891" cy="770975"/>
          </a:xfrm>
        </p:grpSpPr>
        <p:sp>
          <p:nvSpPr>
            <p:cNvPr id="18" name="직사각형 17"/>
            <p:cNvSpPr/>
            <p:nvPr/>
          </p:nvSpPr>
          <p:spPr>
            <a:xfrm>
              <a:off x="4955388" y="2662227"/>
              <a:ext cx="1576214" cy="302390"/>
            </a:xfrm>
            <a:prstGeom prst="rect">
              <a:avLst/>
            </a:prstGeom>
            <a:solidFill>
              <a:srgbClr val="0066B3"/>
            </a:solidFill>
            <a:ln>
              <a:noFill/>
            </a:ln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서브 페이지 </a:t>
              </a:r>
              <a:r>
                <a:rPr lang="en-US" altLang="ko-KR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/ </a:t>
              </a: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화면설명</a:t>
              </a:r>
              <a:endParaRPr lang="ko-KR" altLang="en-US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TextBox 51"/>
            <p:cNvSpPr txBox="1"/>
            <p:nvPr/>
          </p:nvSpPr>
          <p:spPr>
            <a:xfrm>
              <a:off x="4937130" y="3063870"/>
              <a:ext cx="3906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200000"/>
                </a:lnSpc>
              </a:pP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3" name="제목 22"/>
          <p:cNvSpPr>
            <a:spLocks noGrp="1"/>
          </p:cNvSpPr>
          <p:nvPr>
            <p:ph type="title"/>
          </p:nvPr>
        </p:nvSpPr>
        <p:spPr>
          <a:xfrm>
            <a:off x="226951" y="124289"/>
            <a:ext cx="2076797" cy="584775"/>
          </a:xfrm>
        </p:spPr>
        <p:txBody>
          <a:bodyPr/>
          <a:lstStyle/>
          <a:p>
            <a:r>
              <a:rPr lang="ko-KR" altLang="en-US" smtClean="0"/>
              <a:t>서브구조도</a:t>
            </a:r>
            <a:endParaRPr lang="ko-KR" altLang="en-US"/>
          </a:p>
        </p:txBody>
      </p:sp>
      <p:sp>
        <p:nvSpPr>
          <p:cNvPr id="37" name="TextBox 17"/>
          <p:cNvSpPr txBox="1">
            <a:spLocks noChangeArrowheads="1"/>
          </p:cNvSpPr>
          <p:nvPr/>
        </p:nvSpPr>
        <p:spPr bwMode="auto">
          <a:xfrm>
            <a:off x="323528" y="1160748"/>
            <a:ext cx="483349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b="1" dirty="0">
                <a:latin typeface="나눔고딕" pitchFamily="50" charset="-127"/>
                <a:ea typeface="나눔고딕" pitchFamily="50" charset="-127"/>
              </a:rPr>
              <a:t>로고</a:t>
            </a:r>
          </a:p>
        </p:txBody>
      </p:sp>
      <p:sp>
        <p:nvSpPr>
          <p:cNvPr id="40" name="TextBox 27"/>
          <p:cNvSpPr txBox="1">
            <a:spLocks noChangeArrowheads="1"/>
          </p:cNvSpPr>
          <p:nvPr/>
        </p:nvSpPr>
        <p:spPr bwMode="auto">
          <a:xfrm>
            <a:off x="2123728" y="6381328"/>
            <a:ext cx="865700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>
                <a:latin typeface="나눔고딕" pitchFamily="50" charset="-127"/>
                <a:ea typeface="나눔고딕" pitchFamily="50" charset="-127"/>
              </a:rPr>
              <a:t>Copyright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64" name="직선 연결선 63"/>
          <p:cNvCxnSpPr/>
          <p:nvPr/>
        </p:nvCxnSpPr>
        <p:spPr>
          <a:xfrm>
            <a:off x="360033" y="1484784"/>
            <a:ext cx="44999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391980" y="800708"/>
            <a:ext cx="425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검색</a:t>
            </a:r>
            <a:endParaRPr lang="ko-KR" altLang="en-US" sz="1000" dirty="0"/>
          </a:p>
        </p:txBody>
      </p:sp>
      <p:sp>
        <p:nvSpPr>
          <p:cNvPr id="102" name="TextBox 51"/>
          <p:cNvSpPr txBox="1"/>
          <p:nvPr/>
        </p:nvSpPr>
        <p:spPr>
          <a:xfrm>
            <a:off x="5040000" y="1409643"/>
            <a:ext cx="34512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맛집의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건물 이미지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맛집에대한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대략적인 정보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종류를 선택가능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</a:pP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한식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일식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중식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분식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,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별식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주점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,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카페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레스토랑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,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뷔페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)</a:t>
            </a:r>
          </a:p>
          <a:p>
            <a:pPr marL="228600" indent="-228600">
              <a:lnSpc>
                <a:spcPct val="200000"/>
              </a:lnSpc>
            </a:pP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4. 1.2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번을 </a:t>
            </a: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클릭시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상세페이지로 연결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57" name="직선 연결선 56"/>
          <p:cNvCxnSpPr/>
          <p:nvPr/>
        </p:nvCxnSpPr>
        <p:spPr>
          <a:xfrm>
            <a:off x="467544" y="591327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직선 연결선 104"/>
          <p:cNvCxnSpPr/>
          <p:nvPr/>
        </p:nvCxnSpPr>
        <p:spPr>
          <a:xfrm>
            <a:off x="1475656" y="5877272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직선 연결선 105"/>
          <p:cNvCxnSpPr/>
          <p:nvPr/>
        </p:nvCxnSpPr>
        <p:spPr>
          <a:xfrm>
            <a:off x="1475656" y="6201308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1439652" y="5949860"/>
            <a:ext cx="6655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만족도조사</a:t>
            </a:r>
            <a:endParaRPr lang="ko-KR" altLang="en-US" sz="800" dirty="0"/>
          </a:p>
        </p:txBody>
      </p:sp>
      <p:sp>
        <p:nvSpPr>
          <p:cNvPr id="51" name="TextBox 18"/>
          <p:cNvSpPr txBox="1">
            <a:spLocks noChangeArrowheads="1"/>
          </p:cNvSpPr>
          <p:nvPr/>
        </p:nvSpPr>
        <p:spPr bwMode="auto">
          <a:xfrm>
            <a:off x="1115616" y="1160748"/>
            <a:ext cx="37084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Nice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중구탐방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	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축제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      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문화탐방      테마갤러리   여행도우미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6" name="그룹 84"/>
          <p:cNvGrpSpPr/>
          <p:nvPr/>
        </p:nvGrpSpPr>
        <p:grpSpPr>
          <a:xfrm>
            <a:off x="384670" y="2096854"/>
            <a:ext cx="1018978" cy="4104454"/>
            <a:chOff x="508223" y="2980411"/>
            <a:chExt cx="1480046" cy="594641"/>
          </a:xfrm>
        </p:grpSpPr>
        <p:sp>
          <p:nvSpPr>
            <p:cNvPr id="73" name="직사각형 72"/>
            <p:cNvSpPr/>
            <p:nvPr/>
          </p:nvSpPr>
          <p:spPr>
            <a:xfrm>
              <a:off x="628596" y="2990843"/>
              <a:ext cx="1241443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TextBox 63"/>
            <p:cNvSpPr txBox="1">
              <a:spLocks noChangeArrowheads="1"/>
            </p:cNvSpPr>
            <p:nvPr/>
          </p:nvSpPr>
          <p:spPr bwMode="auto">
            <a:xfrm>
              <a:off x="508223" y="2980411"/>
              <a:ext cx="1480046" cy="263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공지사항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err="1" smtClean="0">
                  <a:solidFill>
                    <a:srgbClr val="0066B3"/>
                  </a:solidFill>
                  <a:latin typeface="나눔고딕" pitchFamily="50" charset="-127"/>
                  <a:ea typeface="나눔고딕" pitchFamily="50" charset="-127"/>
                </a:rPr>
                <a:t>맛집</a:t>
              </a:r>
              <a:endParaRPr lang="en-US" altLang="ko-KR" sz="800" dirty="0" smtClean="0">
                <a:solidFill>
                  <a:srgbClr val="0066B3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숙박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쇼핑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교통정보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주차장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관광도우미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cxnSp>
        <p:nvCxnSpPr>
          <p:cNvPr id="76" name="직선 연결선 75"/>
          <p:cNvCxnSpPr/>
          <p:nvPr/>
        </p:nvCxnSpPr>
        <p:spPr>
          <a:xfrm>
            <a:off x="1475656" y="1808820"/>
            <a:ext cx="3024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직선 연결선 79"/>
          <p:cNvCxnSpPr/>
          <p:nvPr/>
        </p:nvCxnSpPr>
        <p:spPr>
          <a:xfrm>
            <a:off x="1475656" y="2168860"/>
            <a:ext cx="3024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직선 연결선 92"/>
          <p:cNvCxnSpPr/>
          <p:nvPr/>
        </p:nvCxnSpPr>
        <p:spPr>
          <a:xfrm>
            <a:off x="467544" y="2420888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63"/>
          <p:cNvSpPr txBox="1">
            <a:spLocks noChangeArrowheads="1"/>
          </p:cNvSpPr>
          <p:nvPr/>
        </p:nvSpPr>
        <p:spPr bwMode="auto">
          <a:xfrm>
            <a:off x="1403648" y="1844824"/>
            <a:ext cx="26642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400" b="1" dirty="0" err="1" smtClean="0">
                <a:latin typeface="나눔고딕" pitchFamily="50" charset="-127"/>
                <a:ea typeface="나눔고딕" pitchFamily="50" charset="-127"/>
              </a:rPr>
              <a:t>맛집</a:t>
            </a:r>
            <a:endParaRPr lang="en-US" altLang="ko-KR" sz="1400" b="1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5" name="직사각형 94"/>
          <p:cNvSpPr/>
          <p:nvPr/>
        </p:nvSpPr>
        <p:spPr>
          <a:xfrm>
            <a:off x="4283968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96" name="직사각형 95"/>
          <p:cNvSpPr/>
          <p:nvPr/>
        </p:nvSpPr>
        <p:spPr>
          <a:xfrm>
            <a:off x="2987824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98" name="직사각형 97"/>
          <p:cNvSpPr/>
          <p:nvPr/>
        </p:nvSpPr>
        <p:spPr>
          <a:xfrm>
            <a:off x="3311860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99" name="직사각형 98"/>
          <p:cNvSpPr/>
          <p:nvPr/>
        </p:nvSpPr>
        <p:spPr>
          <a:xfrm>
            <a:off x="3635896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100" name="직사각형 99"/>
          <p:cNvSpPr/>
          <p:nvPr/>
        </p:nvSpPr>
        <p:spPr>
          <a:xfrm>
            <a:off x="3959932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cxnSp>
        <p:nvCxnSpPr>
          <p:cNvPr id="101" name="직선 연결선 100"/>
          <p:cNvCxnSpPr/>
          <p:nvPr/>
        </p:nvCxnSpPr>
        <p:spPr>
          <a:xfrm>
            <a:off x="1475656" y="180882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직선 연결선 108"/>
          <p:cNvCxnSpPr/>
          <p:nvPr/>
        </p:nvCxnSpPr>
        <p:spPr>
          <a:xfrm>
            <a:off x="1475656" y="216886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직선 연결선 110"/>
          <p:cNvCxnSpPr/>
          <p:nvPr/>
        </p:nvCxnSpPr>
        <p:spPr>
          <a:xfrm>
            <a:off x="467544" y="267291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직선 연결선 111"/>
          <p:cNvCxnSpPr/>
          <p:nvPr/>
        </p:nvCxnSpPr>
        <p:spPr>
          <a:xfrm>
            <a:off x="467544" y="2888940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직선 연결선 112"/>
          <p:cNvCxnSpPr/>
          <p:nvPr/>
        </p:nvCxnSpPr>
        <p:spPr>
          <a:xfrm>
            <a:off x="467544" y="591327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직선 연결선 113"/>
          <p:cNvCxnSpPr/>
          <p:nvPr/>
        </p:nvCxnSpPr>
        <p:spPr>
          <a:xfrm>
            <a:off x="1475656" y="5877272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직선 연결선 115"/>
          <p:cNvCxnSpPr/>
          <p:nvPr/>
        </p:nvCxnSpPr>
        <p:spPr>
          <a:xfrm>
            <a:off x="1475656" y="6201308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1439652" y="5949860"/>
            <a:ext cx="6655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만족도조사</a:t>
            </a:r>
            <a:endParaRPr lang="ko-KR" altLang="en-US" sz="800" dirty="0"/>
          </a:p>
        </p:txBody>
      </p:sp>
      <p:cxnSp>
        <p:nvCxnSpPr>
          <p:cNvPr id="118" name="직선 연결선 117"/>
          <p:cNvCxnSpPr/>
          <p:nvPr/>
        </p:nvCxnSpPr>
        <p:spPr>
          <a:xfrm>
            <a:off x="467544" y="3140968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/>
        </p:nvSpPr>
        <p:spPr>
          <a:xfrm>
            <a:off x="1403648" y="1592796"/>
            <a:ext cx="15167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홈  </a:t>
            </a:r>
            <a:r>
              <a:rPr lang="en-US" altLang="ko-KR" sz="800" dirty="0" smtClean="0"/>
              <a:t>&gt; </a:t>
            </a:r>
            <a:r>
              <a:rPr lang="ko-KR" altLang="en-US" sz="800" dirty="0" smtClean="0"/>
              <a:t>축제 </a:t>
            </a:r>
            <a:r>
              <a:rPr lang="en-US" altLang="ko-KR" sz="800" dirty="0" smtClean="0"/>
              <a:t>&gt; </a:t>
            </a:r>
            <a:r>
              <a:rPr lang="ko-KR" altLang="en-US" sz="800" dirty="0" smtClean="0"/>
              <a:t>여행도우미 </a:t>
            </a:r>
            <a:r>
              <a:rPr lang="en-US" altLang="ko-KR" sz="800" dirty="0" smtClean="0"/>
              <a:t>&gt; </a:t>
            </a:r>
            <a:r>
              <a:rPr lang="ko-KR" altLang="en-US" sz="800" dirty="0" err="1" smtClean="0"/>
              <a:t>맛집</a:t>
            </a:r>
            <a:endParaRPr lang="ko-KR" altLang="en-US" sz="1600" dirty="0"/>
          </a:p>
        </p:txBody>
      </p:sp>
      <p:cxnSp>
        <p:nvCxnSpPr>
          <p:cNvPr id="55" name="직선 연결선 54"/>
          <p:cNvCxnSpPr/>
          <p:nvPr/>
        </p:nvCxnSpPr>
        <p:spPr>
          <a:xfrm>
            <a:off x="467544" y="339299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55"/>
          <p:cNvCxnSpPr/>
          <p:nvPr/>
        </p:nvCxnSpPr>
        <p:spPr>
          <a:xfrm>
            <a:off x="467544" y="3645024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연결선 57"/>
          <p:cNvCxnSpPr/>
          <p:nvPr/>
        </p:nvCxnSpPr>
        <p:spPr>
          <a:xfrm>
            <a:off x="467544" y="3861048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367644" y="2364849"/>
            <a:ext cx="96372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 smtClean="0"/>
              <a:t>Total 9 , 1/1 Pages</a:t>
            </a:r>
            <a:endParaRPr lang="ko-KR" altLang="en-US" sz="700" dirty="0"/>
          </a:p>
        </p:txBody>
      </p:sp>
      <p:sp>
        <p:nvSpPr>
          <p:cNvPr id="61" name="직사각형 60"/>
          <p:cNvSpPr/>
          <p:nvPr/>
        </p:nvSpPr>
        <p:spPr>
          <a:xfrm>
            <a:off x="4391980" y="2348880"/>
            <a:ext cx="216024" cy="216024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700" dirty="0" smtClean="0">
                <a:solidFill>
                  <a:schemeClr val="tx1"/>
                </a:solidFill>
              </a:rPr>
              <a:t>버튼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3563888" y="2348880"/>
            <a:ext cx="792088" cy="216024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700" dirty="0" err="1" smtClean="0">
                <a:solidFill>
                  <a:schemeClr val="tx1"/>
                </a:solidFill>
              </a:rPr>
              <a:t>검색창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63" name="직사각형 62"/>
          <p:cNvSpPr/>
          <p:nvPr/>
        </p:nvSpPr>
        <p:spPr>
          <a:xfrm>
            <a:off x="3167844" y="2348880"/>
            <a:ext cx="360040" cy="216024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700" dirty="0" err="1" smtClean="0">
                <a:solidFill>
                  <a:schemeClr val="tx1"/>
                </a:solidFill>
              </a:rPr>
              <a:t>제목순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68" name="직사각형 67"/>
          <p:cNvSpPr/>
          <p:nvPr/>
        </p:nvSpPr>
        <p:spPr>
          <a:xfrm>
            <a:off x="2771800" y="2348880"/>
            <a:ext cx="360040" cy="216024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700" dirty="0" smtClean="0">
                <a:solidFill>
                  <a:schemeClr val="tx1"/>
                </a:solidFill>
              </a:rPr>
              <a:t>종류선택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cxnSp>
        <p:nvCxnSpPr>
          <p:cNvPr id="71" name="직선 연결선 70"/>
          <p:cNvCxnSpPr/>
          <p:nvPr/>
        </p:nvCxnSpPr>
        <p:spPr>
          <a:xfrm>
            <a:off x="1475656" y="270892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직사각형 73"/>
          <p:cNvSpPr/>
          <p:nvPr/>
        </p:nvSpPr>
        <p:spPr>
          <a:xfrm>
            <a:off x="1583668" y="2816932"/>
            <a:ext cx="1368152" cy="9001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chemeClr val="tx1"/>
                </a:solidFill>
              </a:rPr>
              <a:t>이미지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78" name="직사각형 77"/>
          <p:cNvSpPr/>
          <p:nvPr/>
        </p:nvSpPr>
        <p:spPr>
          <a:xfrm>
            <a:off x="2987824" y="2816932"/>
            <a:ext cx="1368152" cy="9001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 smtClean="0">
                <a:solidFill>
                  <a:schemeClr val="tx1"/>
                </a:solidFill>
              </a:rPr>
              <a:t>상호명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r>
              <a:rPr lang="ko-KR" altLang="en-US" sz="1000" dirty="0" smtClean="0">
                <a:solidFill>
                  <a:schemeClr val="tx1"/>
                </a:solidFill>
              </a:rPr>
              <a:t>주소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r>
              <a:rPr lang="ko-KR" altLang="en-US" sz="1000" dirty="0" smtClean="0">
                <a:solidFill>
                  <a:schemeClr val="tx1"/>
                </a:solidFill>
              </a:rPr>
              <a:t>메뉴구분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r>
              <a:rPr lang="ko-KR" altLang="en-US" sz="1000" dirty="0" smtClean="0">
                <a:solidFill>
                  <a:schemeClr val="tx1"/>
                </a:solidFill>
              </a:rPr>
              <a:t>예약문의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r>
              <a:rPr lang="ko-KR" altLang="en-US" sz="1000" dirty="0" smtClean="0">
                <a:solidFill>
                  <a:schemeClr val="tx1"/>
                </a:solidFill>
              </a:rPr>
              <a:t>평점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cxnSp>
        <p:nvCxnSpPr>
          <p:cNvPr id="79" name="직선 연결선 78"/>
          <p:cNvCxnSpPr/>
          <p:nvPr/>
        </p:nvCxnSpPr>
        <p:spPr>
          <a:xfrm>
            <a:off x="1475656" y="3825044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직사각형 80"/>
          <p:cNvSpPr/>
          <p:nvPr/>
        </p:nvSpPr>
        <p:spPr>
          <a:xfrm>
            <a:off x="1583668" y="3933056"/>
            <a:ext cx="1368152" cy="9001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chemeClr val="tx1"/>
                </a:solidFill>
              </a:rPr>
              <a:t>이미지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82" name="직사각형 81"/>
          <p:cNvSpPr/>
          <p:nvPr/>
        </p:nvSpPr>
        <p:spPr>
          <a:xfrm>
            <a:off x="2987824" y="3933056"/>
            <a:ext cx="1368152" cy="9001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 smtClean="0">
                <a:solidFill>
                  <a:schemeClr val="tx1"/>
                </a:solidFill>
              </a:rPr>
              <a:t>상호명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r>
              <a:rPr lang="ko-KR" altLang="en-US" sz="1000" dirty="0" smtClean="0">
                <a:solidFill>
                  <a:schemeClr val="tx1"/>
                </a:solidFill>
              </a:rPr>
              <a:t>주소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r>
              <a:rPr lang="ko-KR" altLang="en-US" sz="1000" dirty="0" smtClean="0">
                <a:solidFill>
                  <a:schemeClr val="tx1"/>
                </a:solidFill>
              </a:rPr>
              <a:t>메뉴구분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r>
              <a:rPr lang="ko-KR" altLang="en-US" sz="1000" dirty="0" smtClean="0">
                <a:solidFill>
                  <a:schemeClr val="tx1"/>
                </a:solidFill>
              </a:rPr>
              <a:t>예약문의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r>
              <a:rPr lang="ko-KR" altLang="en-US" sz="1000" dirty="0" smtClean="0">
                <a:solidFill>
                  <a:schemeClr val="tx1"/>
                </a:solidFill>
              </a:rPr>
              <a:t>평점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cxnSp>
        <p:nvCxnSpPr>
          <p:cNvPr id="86" name="직선 연결선 85"/>
          <p:cNvCxnSpPr/>
          <p:nvPr/>
        </p:nvCxnSpPr>
        <p:spPr>
          <a:xfrm>
            <a:off x="1475656" y="4977172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직사각형 86"/>
          <p:cNvSpPr/>
          <p:nvPr/>
        </p:nvSpPr>
        <p:spPr>
          <a:xfrm>
            <a:off x="1475656" y="5445224"/>
            <a:ext cx="3240360" cy="252028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>
                <a:solidFill>
                  <a:schemeClr val="tx1"/>
                </a:solidFill>
              </a:rPr>
              <a:t>페이지 수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sp>
        <p:nvSpPr>
          <p:cNvPr id="69" name="타원 68"/>
          <p:cNvSpPr/>
          <p:nvPr/>
        </p:nvSpPr>
        <p:spPr>
          <a:xfrm>
            <a:off x="1439652" y="2744924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1</a:t>
            </a:r>
            <a:endParaRPr lang="ko-KR" altLang="en-US" sz="1200" dirty="0"/>
          </a:p>
        </p:txBody>
      </p:sp>
      <p:sp>
        <p:nvSpPr>
          <p:cNvPr id="70" name="타원 69"/>
          <p:cNvSpPr/>
          <p:nvPr/>
        </p:nvSpPr>
        <p:spPr>
          <a:xfrm>
            <a:off x="2843808" y="2744924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2</a:t>
            </a:r>
            <a:endParaRPr lang="ko-KR" altLang="en-US" sz="1200" dirty="0"/>
          </a:p>
        </p:txBody>
      </p:sp>
      <p:sp>
        <p:nvSpPr>
          <p:cNvPr id="88" name="타원 87"/>
          <p:cNvSpPr/>
          <p:nvPr/>
        </p:nvSpPr>
        <p:spPr>
          <a:xfrm>
            <a:off x="2627784" y="2204864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3</a:t>
            </a:r>
            <a:endParaRPr lang="ko-KR" altLang="en-US" sz="1200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8"/>
          <p:cNvGrpSpPr/>
          <p:nvPr/>
        </p:nvGrpSpPr>
        <p:grpSpPr>
          <a:xfrm>
            <a:off x="359532" y="728700"/>
            <a:ext cx="4514347" cy="5940659"/>
            <a:chOff x="327423" y="982629"/>
            <a:chExt cx="4514347" cy="5038794"/>
          </a:xfrm>
        </p:grpSpPr>
        <p:sp>
          <p:nvSpPr>
            <p:cNvPr id="131" name="직사각형 130"/>
            <p:cNvSpPr/>
            <p:nvPr/>
          </p:nvSpPr>
          <p:spPr>
            <a:xfrm>
              <a:off x="329055" y="982629"/>
              <a:ext cx="4512715" cy="503879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ko-KR" altLang="en-US" sz="1000" smtClean="0"/>
                <a:t>ㄷ</a:t>
              </a:r>
              <a:endParaRPr lang="ko-KR" altLang="en-US" sz="1000" dirty="0"/>
            </a:p>
          </p:txBody>
        </p:sp>
        <p:grpSp>
          <p:nvGrpSpPr>
            <p:cNvPr id="3" name="그룹 43"/>
            <p:cNvGrpSpPr/>
            <p:nvPr/>
          </p:nvGrpSpPr>
          <p:grpSpPr>
            <a:xfrm>
              <a:off x="327423" y="1268760"/>
              <a:ext cx="4514347" cy="4460559"/>
              <a:chOff x="327423" y="1268760"/>
              <a:chExt cx="4514347" cy="4460559"/>
            </a:xfrm>
          </p:grpSpPr>
          <p:cxnSp>
            <p:nvCxnSpPr>
              <p:cNvPr id="133" name="직선 연결선 132"/>
              <p:cNvCxnSpPr/>
              <p:nvPr/>
            </p:nvCxnSpPr>
            <p:spPr>
              <a:xfrm>
                <a:off x="327423" y="1268760"/>
                <a:ext cx="449999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직선 연결선 133"/>
              <p:cNvCxnSpPr/>
              <p:nvPr/>
            </p:nvCxnSpPr>
            <p:spPr>
              <a:xfrm>
                <a:off x="327423" y="5729319"/>
                <a:ext cx="45143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그룹 68"/>
          <p:cNvGrpSpPr/>
          <p:nvPr/>
        </p:nvGrpSpPr>
        <p:grpSpPr>
          <a:xfrm>
            <a:off x="467544" y="1592796"/>
            <a:ext cx="864096" cy="576064"/>
            <a:chOff x="628596" y="2990843"/>
            <a:chExt cx="1255083" cy="584209"/>
          </a:xfrm>
        </p:grpSpPr>
        <p:sp>
          <p:nvSpPr>
            <p:cNvPr id="169" name="직사각형 168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TextBox 63"/>
            <p:cNvSpPr txBox="1">
              <a:spLocks noChangeArrowheads="1"/>
            </p:cNvSpPr>
            <p:nvPr/>
          </p:nvSpPr>
          <p:spPr bwMode="auto">
            <a:xfrm>
              <a:off x="665108" y="3158391"/>
              <a:ext cx="1218571" cy="23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900" dirty="0" smtClean="0">
                  <a:latin typeface="나눔고딕" pitchFamily="50" charset="-127"/>
                  <a:ea typeface="나눔고딕" pitchFamily="50" charset="-127"/>
                </a:rPr>
                <a:t>여행도우미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5" name="그룹 44"/>
          <p:cNvGrpSpPr/>
          <p:nvPr/>
        </p:nvGrpSpPr>
        <p:grpSpPr>
          <a:xfrm>
            <a:off x="5040052" y="1008000"/>
            <a:ext cx="3695957" cy="770975"/>
            <a:chOff x="4937130" y="2662227"/>
            <a:chExt cx="3906891" cy="770975"/>
          </a:xfrm>
        </p:grpSpPr>
        <p:sp>
          <p:nvSpPr>
            <p:cNvPr id="18" name="직사각형 17"/>
            <p:cNvSpPr/>
            <p:nvPr/>
          </p:nvSpPr>
          <p:spPr>
            <a:xfrm>
              <a:off x="4955388" y="2662227"/>
              <a:ext cx="1576214" cy="302390"/>
            </a:xfrm>
            <a:prstGeom prst="rect">
              <a:avLst/>
            </a:prstGeom>
            <a:solidFill>
              <a:srgbClr val="0066B3"/>
            </a:solidFill>
            <a:ln>
              <a:noFill/>
            </a:ln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서브 페이지 </a:t>
              </a:r>
              <a:r>
                <a:rPr lang="en-US" altLang="ko-KR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/ </a:t>
              </a: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화면설명</a:t>
              </a:r>
              <a:endParaRPr lang="ko-KR" altLang="en-US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TextBox 51"/>
            <p:cNvSpPr txBox="1"/>
            <p:nvPr/>
          </p:nvSpPr>
          <p:spPr>
            <a:xfrm>
              <a:off x="4937130" y="3063870"/>
              <a:ext cx="3906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200000"/>
                </a:lnSpc>
              </a:pP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3" name="제목 22"/>
          <p:cNvSpPr>
            <a:spLocks noGrp="1"/>
          </p:cNvSpPr>
          <p:nvPr>
            <p:ph type="title"/>
          </p:nvPr>
        </p:nvSpPr>
        <p:spPr>
          <a:xfrm>
            <a:off x="226951" y="124289"/>
            <a:ext cx="2076797" cy="584775"/>
          </a:xfrm>
        </p:spPr>
        <p:txBody>
          <a:bodyPr/>
          <a:lstStyle/>
          <a:p>
            <a:r>
              <a:rPr lang="ko-KR" altLang="en-US" smtClean="0"/>
              <a:t>서브구조도</a:t>
            </a:r>
            <a:endParaRPr lang="ko-KR" altLang="en-US"/>
          </a:p>
        </p:txBody>
      </p:sp>
      <p:sp>
        <p:nvSpPr>
          <p:cNvPr id="37" name="TextBox 17"/>
          <p:cNvSpPr txBox="1">
            <a:spLocks noChangeArrowheads="1"/>
          </p:cNvSpPr>
          <p:nvPr/>
        </p:nvSpPr>
        <p:spPr bwMode="auto">
          <a:xfrm>
            <a:off x="323528" y="1160748"/>
            <a:ext cx="483349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b="1" dirty="0">
                <a:latin typeface="나눔고딕" pitchFamily="50" charset="-127"/>
                <a:ea typeface="나눔고딕" pitchFamily="50" charset="-127"/>
              </a:rPr>
              <a:t>로고</a:t>
            </a:r>
          </a:p>
        </p:txBody>
      </p:sp>
      <p:sp>
        <p:nvSpPr>
          <p:cNvPr id="40" name="TextBox 27"/>
          <p:cNvSpPr txBox="1">
            <a:spLocks noChangeArrowheads="1"/>
          </p:cNvSpPr>
          <p:nvPr/>
        </p:nvSpPr>
        <p:spPr bwMode="auto">
          <a:xfrm>
            <a:off x="2123728" y="6381328"/>
            <a:ext cx="865700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>
                <a:latin typeface="나눔고딕" pitchFamily="50" charset="-127"/>
                <a:ea typeface="나눔고딕" pitchFamily="50" charset="-127"/>
              </a:rPr>
              <a:t>Copyright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64" name="직선 연결선 63"/>
          <p:cNvCxnSpPr/>
          <p:nvPr/>
        </p:nvCxnSpPr>
        <p:spPr>
          <a:xfrm>
            <a:off x="360033" y="1484784"/>
            <a:ext cx="44999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391980" y="800708"/>
            <a:ext cx="425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검색</a:t>
            </a:r>
            <a:endParaRPr lang="ko-KR" altLang="en-US" sz="1000" dirty="0"/>
          </a:p>
        </p:txBody>
      </p:sp>
      <p:sp>
        <p:nvSpPr>
          <p:cNvPr id="102" name="TextBox 51"/>
          <p:cNvSpPr txBox="1"/>
          <p:nvPr/>
        </p:nvSpPr>
        <p:spPr>
          <a:xfrm>
            <a:off x="5040000" y="1409643"/>
            <a:ext cx="34512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200000"/>
              </a:lnSpc>
            </a:pP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1. </a:t>
            </a: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맛집의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건물 이미지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</a:pP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2. </a:t>
            </a: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맛집에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대한 정보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</a:pP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주소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,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종류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,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메뉴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,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영업시간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,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휴무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,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예약문의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,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주차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,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좌석수용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)</a:t>
            </a:r>
          </a:p>
          <a:p>
            <a:pPr marL="228600" indent="-228600">
              <a:lnSpc>
                <a:spcPct val="200000"/>
              </a:lnSpc>
            </a:pP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3.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음식점에 대한 소개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</a:pP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4.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찾아오시는 지도 표시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57" name="직선 연결선 56"/>
          <p:cNvCxnSpPr/>
          <p:nvPr/>
        </p:nvCxnSpPr>
        <p:spPr>
          <a:xfrm>
            <a:off x="467544" y="591327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직선 연결선 104"/>
          <p:cNvCxnSpPr/>
          <p:nvPr/>
        </p:nvCxnSpPr>
        <p:spPr>
          <a:xfrm>
            <a:off x="1475656" y="5877272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직선 연결선 105"/>
          <p:cNvCxnSpPr/>
          <p:nvPr/>
        </p:nvCxnSpPr>
        <p:spPr>
          <a:xfrm>
            <a:off x="1475656" y="6201308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1439652" y="5949860"/>
            <a:ext cx="6655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만족도조사</a:t>
            </a:r>
            <a:endParaRPr lang="ko-KR" altLang="en-US" sz="800" dirty="0"/>
          </a:p>
        </p:txBody>
      </p:sp>
      <p:sp>
        <p:nvSpPr>
          <p:cNvPr id="51" name="TextBox 18"/>
          <p:cNvSpPr txBox="1">
            <a:spLocks noChangeArrowheads="1"/>
          </p:cNvSpPr>
          <p:nvPr/>
        </p:nvSpPr>
        <p:spPr bwMode="auto">
          <a:xfrm>
            <a:off x="1115616" y="1160748"/>
            <a:ext cx="37084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Nice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중구탐방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	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축제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      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문화탐방      테마갤러리   여행도우미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6" name="그룹 84"/>
          <p:cNvGrpSpPr/>
          <p:nvPr/>
        </p:nvGrpSpPr>
        <p:grpSpPr>
          <a:xfrm>
            <a:off x="384670" y="2096854"/>
            <a:ext cx="1018978" cy="4104454"/>
            <a:chOff x="508223" y="2980411"/>
            <a:chExt cx="1480046" cy="594641"/>
          </a:xfrm>
        </p:grpSpPr>
        <p:sp>
          <p:nvSpPr>
            <p:cNvPr id="73" name="직사각형 72"/>
            <p:cNvSpPr/>
            <p:nvPr/>
          </p:nvSpPr>
          <p:spPr>
            <a:xfrm>
              <a:off x="628596" y="2990843"/>
              <a:ext cx="1241443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TextBox 63"/>
            <p:cNvSpPr txBox="1">
              <a:spLocks noChangeArrowheads="1"/>
            </p:cNvSpPr>
            <p:nvPr/>
          </p:nvSpPr>
          <p:spPr bwMode="auto">
            <a:xfrm>
              <a:off x="508223" y="2980411"/>
              <a:ext cx="1480046" cy="263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공지사항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err="1" smtClean="0">
                  <a:solidFill>
                    <a:srgbClr val="0066B3"/>
                  </a:solidFill>
                  <a:latin typeface="나눔고딕" pitchFamily="50" charset="-127"/>
                  <a:ea typeface="나눔고딕" pitchFamily="50" charset="-127"/>
                </a:rPr>
                <a:t>맛집</a:t>
              </a:r>
              <a:endParaRPr lang="en-US" altLang="ko-KR" sz="800" dirty="0" smtClean="0">
                <a:solidFill>
                  <a:srgbClr val="0066B3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숙박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쇼핑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교통정보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주차장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관광도우미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cxnSp>
        <p:nvCxnSpPr>
          <p:cNvPr id="76" name="직선 연결선 75"/>
          <p:cNvCxnSpPr/>
          <p:nvPr/>
        </p:nvCxnSpPr>
        <p:spPr>
          <a:xfrm>
            <a:off x="1475656" y="1808820"/>
            <a:ext cx="3024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직선 연결선 79"/>
          <p:cNvCxnSpPr/>
          <p:nvPr/>
        </p:nvCxnSpPr>
        <p:spPr>
          <a:xfrm>
            <a:off x="1475656" y="2168860"/>
            <a:ext cx="3024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직선 연결선 92"/>
          <p:cNvCxnSpPr/>
          <p:nvPr/>
        </p:nvCxnSpPr>
        <p:spPr>
          <a:xfrm>
            <a:off x="467544" y="2420888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63"/>
          <p:cNvSpPr txBox="1">
            <a:spLocks noChangeArrowheads="1"/>
          </p:cNvSpPr>
          <p:nvPr/>
        </p:nvSpPr>
        <p:spPr bwMode="auto">
          <a:xfrm>
            <a:off x="1403648" y="1844824"/>
            <a:ext cx="26642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400" b="1" dirty="0" err="1" smtClean="0">
                <a:latin typeface="나눔고딕" pitchFamily="50" charset="-127"/>
                <a:ea typeface="나눔고딕" pitchFamily="50" charset="-127"/>
              </a:rPr>
              <a:t>맛집</a:t>
            </a:r>
            <a:endParaRPr lang="en-US" altLang="ko-KR" sz="1400" b="1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5" name="직사각형 94"/>
          <p:cNvSpPr/>
          <p:nvPr/>
        </p:nvSpPr>
        <p:spPr>
          <a:xfrm>
            <a:off x="4283968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96" name="직사각형 95"/>
          <p:cNvSpPr/>
          <p:nvPr/>
        </p:nvSpPr>
        <p:spPr>
          <a:xfrm>
            <a:off x="2987824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98" name="직사각형 97"/>
          <p:cNvSpPr/>
          <p:nvPr/>
        </p:nvSpPr>
        <p:spPr>
          <a:xfrm>
            <a:off x="3311860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99" name="직사각형 98"/>
          <p:cNvSpPr/>
          <p:nvPr/>
        </p:nvSpPr>
        <p:spPr>
          <a:xfrm>
            <a:off x="3635896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100" name="직사각형 99"/>
          <p:cNvSpPr/>
          <p:nvPr/>
        </p:nvSpPr>
        <p:spPr>
          <a:xfrm>
            <a:off x="3959932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cxnSp>
        <p:nvCxnSpPr>
          <p:cNvPr id="101" name="직선 연결선 100"/>
          <p:cNvCxnSpPr/>
          <p:nvPr/>
        </p:nvCxnSpPr>
        <p:spPr>
          <a:xfrm>
            <a:off x="1475656" y="180882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직선 연결선 108"/>
          <p:cNvCxnSpPr/>
          <p:nvPr/>
        </p:nvCxnSpPr>
        <p:spPr>
          <a:xfrm>
            <a:off x="1475656" y="216886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직선 연결선 110"/>
          <p:cNvCxnSpPr/>
          <p:nvPr/>
        </p:nvCxnSpPr>
        <p:spPr>
          <a:xfrm>
            <a:off x="467544" y="267291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직선 연결선 111"/>
          <p:cNvCxnSpPr/>
          <p:nvPr/>
        </p:nvCxnSpPr>
        <p:spPr>
          <a:xfrm>
            <a:off x="467544" y="2888940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직선 연결선 112"/>
          <p:cNvCxnSpPr/>
          <p:nvPr/>
        </p:nvCxnSpPr>
        <p:spPr>
          <a:xfrm>
            <a:off x="467544" y="591327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직선 연결선 113"/>
          <p:cNvCxnSpPr/>
          <p:nvPr/>
        </p:nvCxnSpPr>
        <p:spPr>
          <a:xfrm>
            <a:off x="1475656" y="5877272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직선 연결선 115"/>
          <p:cNvCxnSpPr/>
          <p:nvPr/>
        </p:nvCxnSpPr>
        <p:spPr>
          <a:xfrm>
            <a:off x="1475656" y="6201308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1439652" y="5949860"/>
            <a:ext cx="6655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만족도조사</a:t>
            </a:r>
            <a:endParaRPr lang="ko-KR" altLang="en-US" sz="800" dirty="0"/>
          </a:p>
        </p:txBody>
      </p:sp>
      <p:cxnSp>
        <p:nvCxnSpPr>
          <p:cNvPr id="118" name="직선 연결선 117"/>
          <p:cNvCxnSpPr/>
          <p:nvPr/>
        </p:nvCxnSpPr>
        <p:spPr>
          <a:xfrm>
            <a:off x="467544" y="3140968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/>
        </p:nvSpPr>
        <p:spPr>
          <a:xfrm>
            <a:off x="1403648" y="1592796"/>
            <a:ext cx="15167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홈  </a:t>
            </a:r>
            <a:r>
              <a:rPr lang="en-US" altLang="ko-KR" sz="800" dirty="0" smtClean="0"/>
              <a:t>&gt; </a:t>
            </a:r>
            <a:r>
              <a:rPr lang="ko-KR" altLang="en-US" sz="800" dirty="0" smtClean="0"/>
              <a:t>축제 </a:t>
            </a:r>
            <a:r>
              <a:rPr lang="en-US" altLang="ko-KR" sz="800" dirty="0" smtClean="0"/>
              <a:t>&gt; </a:t>
            </a:r>
            <a:r>
              <a:rPr lang="ko-KR" altLang="en-US" sz="800" dirty="0" smtClean="0"/>
              <a:t>여행도우미 </a:t>
            </a:r>
            <a:r>
              <a:rPr lang="en-US" altLang="ko-KR" sz="800" dirty="0" smtClean="0"/>
              <a:t>&gt; </a:t>
            </a:r>
            <a:r>
              <a:rPr lang="ko-KR" altLang="en-US" sz="800" dirty="0" err="1" smtClean="0"/>
              <a:t>맛집</a:t>
            </a:r>
            <a:endParaRPr lang="ko-KR" altLang="en-US" sz="1600" dirty="0"/>
          </a:p>
        </p:txBody>
      </p:sp>
      <p:cxnSp>
        <p:nvCxnSpPr>
          <p:cNvPr id="55" name="직선 연결선 54"/>
          <p:cNvCxnSpPr/>
          <p:nvPr/>
        </p:nvCxnSpPr>
        <p:spPr>
          <a:xfrm>
            <a:off x="467544" y="339299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55"/>
          <p:cNvCxnSpPr/>
          <p:nvPr/>
        </p:nvCxnSpPr>
        <p:spPr>
          <a:xfrm>
            <a:off x="467544" y="3645024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연결선 57"/>
          <p:cNvCxnSpPr/>
          <p:nvPr/>
        </p:nvCxnSpPr>
        <p:spPr>
          <a:xfrm>
            <a:off x="467544" y="3861048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직선 연결선 70"/>
          <p:cNvCxnSpPr/>
          <p:nvPr/>
        </p:nvCxnSpPr>
        <p:spPr>
          <a:xfrm>
            <a:off x="1475656" y="2348880"/>
            <a:ext cx="3204356" cy="0"/>
          </a:xfrm>
          <a:prstGeom prst="line">
            <a:avLst/>
          </a:prstGeom>
          <a:ln>
            <a:solidFill>
              <a:srgbClr val="0066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직사각형 73"/>
          <p:cNvSpPr/>
          <p:nvPr/>
        </p:nvSpPr>
        <p:spPr>
          <a:xfrm>
            <a:off x="1583668" y="2456892"/>
            <a:ext cx="1368152" cy="9001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chemeClr val="tx1"/>
                </a:solidFill>
              </a:rPr>
              <a:t>이미지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78" name="직사각형 77"/>
          <p:cNvSpPr/>
          <p:nvPr/>
        </p:nvSpPr>
        <p:spPr>
          <a:xfrm>
            <a:off x="2987824" y="2456892"/>
            <a:ext cx="1368152" cy="9001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 smtClean="0">
                <a:solidFill>
                  <a:schemeClr val="tx1"/>
                </a:solidFill>
              </a:rPr>
              <a:t>상호명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r>
              <a:rPr lang="ko-KR" altLang="en-US" sz="1000" dirty="0" smtClean="0">
                <a:solidFill>
                  <a:schemeClr val="tx1"/>
                </a:solidFill>
              </a:rPr>
              <a:t>주소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r>
              <a:rPr lang="ko-KR" altLang="en-US" sz="1000" dirty="0" smtClean="0">
                <a:solidFill>
                  <a:schemeClr val="tx1"/>
                </a:solidFill>
              </a:rPr>
              <a:t>메뉴구분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r>
              <a:rPr lang="ko-KR" altLang="en-US" sz="1000" dirty="0" smtClean="0">
                <a:solidFill>
                  <a:schemeClr val="tx1"/>
                </a:solidFill>
              </a:rPr>
              <a:t>예약문의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r>
              <a:rPr lang="ko-KR" altLang="en-US" sz="1000" dirty="0" smtClean="0">
                <a:solidFill>
                  <a:schemeClr val="tx1"/>
                </a:solidFill>
              </a:rPr>
              <a:t>평점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cxnSp>
        <p:nvCxnSpPr>
          <p:cNvPr id="79" name="직선 연결선 78"/>
          <p:cNvCxnSpPr/>
          <p:nvPr/>
        </p:nvCxnSpPr>
        <p:spPr>
          <a:xfrm>
            <a:off x="1475656" y="3465004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직선 연결선 85"/>
          <p:cNvCxnSpPr/>
          <p:nvPr/>
        </p:nvCxnSpPr>
        <p:spPr>
          <a:xfrm>
            <a:off x="1475656" y="4293096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타원 68"/>
          <p:cNvSpPr/>
          <p:nvPr/>
        </p:nvSpPr>
        <p:spPr>
          <a:xfrm>
            <a:off x="1475656" y="2384884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1</a:t>
            </a:r>
            <a:endParaRPr lang="ko-KR" altLang="en-US" sz="1200" dirty="0"/>
          </a:p>
        </p:txBody>
      </p:sp>
      <p:sp>
        <p:nvSpPr>
          <p:cNvPr id="70" name="타원 69"/>
          <p:cNvSpPr/>
          <p:nvPr/>
        </p:nvSpPr>
        <p:spPr>
          <a:xfrm>
            <a:off x="4211960" y="2384884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2</a:t>
            </a:r>
            <a:endParaRPr lang="ko-KR" altLang="en-US" sz="1200" dirty="0"/>
          </a:p>
        </p:txBody>
      </p:sp>
      <p:sp>
        <p:nvSpPr>
          <p:cNvPr id="88" name="타원 87"/>
          <p:cNvSpPr/>
          <p:nvPr/>
        </p:nvSpPr>
        <p:spPr>
          <a:xfrm>
            <a:off x="2195736" y="3537012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3</a:t>
            </a:r>
            <a:endParaRPr lang="ko-KR" altLang="en-US" sz="1200" dirty="0"/>
          </a:p>
        </p:txBody>
      </p:sp>
      <p:sp>
        <p:nvSpPr>
          <p:cNvPr id="67" name="TextBox 66"/>
          <p:cNvSpPr txBox="1"/>
          <p:nvPr/>
        </p:nvSpPr>
        <p:spPr>
          <a:xfrm>
            <a:off x="1439652" y="3537012"/>
            <a:ext cx="8210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음식점 소개</a:t>
            </a:r>
            <a:endParaRPr lang="ko-KR" altLang="en-US" sz="1000" dirty="0"/>
          </a:p>
        </p:txBody>
      </p:sp>
      <p:sp>
        <p:nvSpPr>
          <p:cNvPr id="72" name="TextBox 71"/>
          <p:cNvSpPr txBox="1"/>
          <p:nvPr/>
        </p:nvSpPr>
        <p:spPr>
          <a:xfrm>
            <a:off x="1439652" y="4365104"/>
            <a:ext cx="9060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err="1" smtClean="0"/>
              <a:t>찾아오시는길</a:t>
            </a:r>
            <a:endParaRPr lang="ko-KR" altLang="en-US" sz="1000" dirty="0"/>
          </a:p>
        </p:txBody>
      </p:sp>
      <p:cxnSp>
        <p:nvCxnSpPr>
          <p:cNvPr id="77" name="직선 연결선 76"/>
          <p:cNvCxnSpPr/>
          <p:nvPr/>
        </p:nvCxnSpPr>
        <p:spPr>
          <a:xfrm>
            <a:off x="1475656" y="5661248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직사각형 82"/>
          <p:cNvSpPr/>
          <p:nvPr/>
        </p:nvSpPr>
        <p:spPr>
          <a:xfrm>
            <a:off x="1583668" y="4653136"/>
            <a:ext cx="2988332" cy="9144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>
                <a:solidFill>
                  <a:schemeClr val="tx1"/>
                </a:solidFill>
              </a:rPr>
              <a:t>지도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sp>
        <p:nvSpPr>
          <p:cNvPr id="84" name="타원 83"/>
          <p:cNvSpPr/>
          <p:nvPr/>
        </p:nvSpPr>
        <p:spPr>
          <a:xfrm>
            <a:off x="1259632" y="4365104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4</a:t>
            </a:r>
            <a:endParaRPr lang="ko-KR" altLang="en-US" sz="1200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그룹 28"/>
          <p:cNvGrpSpPr/>
          <p:nvPr/>
        </p:nvGrpSpPr>
        <p:grpSpPr>
          <a:xfrm>
            <a:off x="359532" y="728700"/>
            <a:ext cx="4514347" cy="5940659"/>
            <a:chOff x="327423" y="982629"/>
            <a:chExt cx="4514347" cy="5038794"/>
          </a:xfrm>
        </p:grpSpPr>
        <p:sp>
          <p:nvSpPr>
            <p:cNvPr id="120" name="직사각형 119"/>
            <p:cNvSpPr/>
            <p:nvPr/>
          </p:nvSpPr>
          <p:spPr>
            <a:xfrm>
              <a:off x="329055" y="982629"/>
              <a:ext cx="4512715" cy="503879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ko-KR" altLang="en-US" sz="1000" smtClean="0"/>
                <a:t>ㄷ</a:t>
              </a:r>
              <a:endParaRPr lang="ko-KR" altLang="en-US" sz="1000" dirty="0"/>
            </a:p>
          </p:txBody>
        </p:sp>
        <p:grpSp>
          <p:nvGrpSpPr>
            <p:cNvPr id="121" name="그룹 43"/>
            <p:cNvGrpSpPr/>
            <p:nvPr/>
          </p:nvGrpSpPr>
          <p:grpSpPr>
            <a:xfrm>
              <a:off x="327423" y="1268760"/>
              <a:ext cx="4514347" cy="4460559"/>
              <a:chOff x="327423" y="1268760"/>
              <a:chExt cx="4514347" cy="4460559"/>
            </a:xfrm>
          </p:grpSpPr>
          <p:cxnSp>
            <p:nvCxnSpPr>
              <p:cNvPr id="122" name="직선 연결선 121"/>
              <p:cNvCxnSpPr/>
              <p:nvPr/>
            </p:nvCxnSpPr>
            <p:spPr>
              <a:xfrm>
                <a:off x="327423" y="1268760"/>
                <a:ext cx="449999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직선 연결선 122"/>
              <p:cNvCxnSpPr/>
              <p:nvPr/>
            </p:nvCxnSpPr>
            <p:spPr>
              <a:xfrm>
                <a:off x="327423" y="5729319"/>
                <a:ext cx="45143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그룹 68"/>
          <p:cNvGrpSpPr/>
          <p:nvPr/>
        </p:nvGrpSpPr>
        <p:grpSpPr>
          <a:xfrm>
            <a:off x="467544" y="1592796"/>
            <a:ext cx="864096" cy="576064"/>
            <a:chOff x="628596" y="2990843"/>
            <a:chExt cx="1255083" cy="584209"/>
          </a:xfrm>
        </p:grpSpPr>
        <p:sp>
          <p:nvSpPr>
            <p:cNvPr id="169" name="직사각형 168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TextBox 63"/>
            <p:cNvSpPr txBox="1">
              <a:spLocks noChangeArrowheads="1"/>
            </p:cNvSpPr>
            <p:nvPr/>
          </p:nvSpPr>
          <p:spPr bwMode="auto">
            <a:xfrm>
              <a:off x="665108" y="3158391"/>
              <a:ext cx="1218571" cy="23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900" dirty="0" smtClean="0">
                  <a:latin typeface="나눔고딕" pitchFamily="50" charset="-127"/>
                  <a:ea typeface="나눔고딕" pitchFamily="50" charset="-127"/>
                </a:rPr>
                <a:t>여행도우미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5" name="그룹 44"/>
          <p:cNvGrpSpPr/>
          <p:nvPr/>
        </p:nvGrpSpPr>
        <p:grpSpPr>
          <a:xfrm>
            <a:off x="5040052" y="1008000"/>
            <a:ext cx="3695957" cy="770975"/>
            <a:chOff x="4937130" y="2662227"/>
            <a:chExt cx="3906891" cy="770975"/>
          </a:xfrm>
        </p:grpSpPr>
        <p:sp>
          <p:nvSpPr>
            <p:cNvPr id="18" name="직사각형 17"/>
            <p:cNvSpPr/>
            <p:nvPr/>
          </p:nvSpPr>
          <p:spPr>
            <a:xfrm>
              <a:off x="4955388" y="2662227"/>
              <a:ext cx="1576214" cy="302390"/>
            </a:xfrm>
            <a:prstGeom prst="rect">
              <a:avLst/>
            </a:prstGeom>
            <a:solidFill>
              <a:srgbClr val="0066B3"/>
            </a:solidFill>
            <a:ln>
              <a:noFill/>
            </a:ln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서브 페이지 </a:t>
              </a:r>
              <a:r>
                <a:rPr lang="en-US" altLang="ko-KR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/ </a:t>
              </a: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화면설명</a:t>
              </a:r>
              <a:endParaRPr lang="ko-KR" altLang="en-US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TextBox 51"/>
            <p:cNvSpPr txBox="1"/>
            <p:nvPr/>
          </p:nvSpPr>
          <p:spPr>
            <a:xfrm>
              <a:off x="4937130" y="3063870"/>
              <a:ext cx="3906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200000"/>
                </a:lnSpc>
              </a:pP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3" name="제목 22"/>
          <p:cNvSpPr>
            <a:spLocks noGrp="1"/>
          </p:cNvSpPr>
          <p:nvPr>
            <p:ph type="title"/>
          </p:nvPr>
        </p:nvSpPr>
        <p:spPr>
          <a:xfrm>
            <a:off x="226951" y="124289"/>
            <a:ext cx="2076797" cy="584775"/>
          </a:xfrm>
        </p:spPr>
        <p:txBody>
          <a:bodyPr/>
          <a:lstStyle/>
          <a:p>
            <a:r>
              <a:rPr lang="ko-KR" altLang="en-US" smtClean="0"/>
              <a:t>서브구조도</a:t>
            </a:r>
            <a:endParaRPr lang="ko-KR" altLang="en-US"/>
          </a:p>
        </p:txBody>
      </p:sp>
      <p:sp>
        <p:nvSpPr>
          <p:cNvPr id="37" name="TextBox 17"/>
          <p:cNvSpPr txBox="1">
            <a:spLocks noChangeArrowheads="1"/>
          </p:cNvSpPr>
          <p:nvPr/>
        </p:nvSpPr>
        <p:spPr bwMode="auto">
          <a:xfrm>
            <a:off x="323528" y="1160748"/>
            <a:ext cx="483349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b="1" dirty="0">
                <a:latin typeface="나눔고딕" pitchFamily="50" charset="-127"/>
                <a:ea typeface="나눔고딕" pitchFamily="50" charset="-127"/>
              </a:rPr>
              <a:t>로고</a:t>
            </a:r>
          </a:p>
        </p:txBody>
      </p:sp>
      <p:sp>
        <p:nvSpPr>
          <p:cNvPr id="40" name="TextBox 27"/>
          <p:cNvSpPr txBox="1">
            <a:spLocks noChangeArrowheads="1"/>
          </p:cNvSpPr>
          <p:nvPr/>
        </p:nvSpPr>
        <p:spPr bwMode="auto">
          <a:xfrm>
            <a:off x="2123728" y="6381328"/>
            <a:ext cx="865700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>
                <a:latin typeface="나눔고딕" pitchFamily="50" charset="-127"/>
                <a:ea typeface="나눔고딕" pitchFamily="50" charset="-127"/>
              </a:rPr>
              <a:t>Copyright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64" name="직선 연결선 63"/>
          <p:cNvCxnSpPr/>
          <p:nvPr/>
        </p:nvCxnSpPr>
        <p:spPr>
          <a:xfrm>
            <a:off x="360033" y="1484784"/>
            <a:ext cx="44999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391980" y="800708"/>
            <a:ext cx="425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검색</a:t>
            </a:r>
            <a:endParaRPr lang="ko-KR" altLang="en-US" sz="1000" dirty="0"/>
          </a:p>
        </p:txBody>
      </p:sp>
      <p:sp>
        <p:nvSpPr>
          <p:cNvPr id="102" name="TextBox 51"/>
          <p:cNvSpPr txBox="1"/>
          <p:nvPr/>
        </p:nvSpPr>
        <p:spPr>
          <a:xfrm>
            <a:off x="5040000" y="1409643"/>
            <a:ext cx="34512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숙박업소명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숙박업소 이미지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숙박업소 정보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해당 사이트로 </a:t>
            </a: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바로가기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링크로 </a:t>
            </a: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연결되어잇음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업소에 대한 간결한 </a:t>
            </a: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소개글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57" name="직선 연결선 56"/>
          <p:cNvCxnSpPr/>
          <p:nvPr/>
        </p:nvCxnSpPr>
        <p:spPr>
          <a:xfrm>
            <a:off x="467544" y="591327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직선 연결선 104"/>
          <p:cNvCxnSpPr/>
          <p:nvPr/>
        </p:nvCxnSpPr>
        <p:spPr>
          <a:xfrm>
            <a:off x="1475656" y="5877272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직선 연결선 105"/>
          <p:cNvCxnSpPr/>
          <p:nvPr/>
        </p:nvCxnSpPr>
        <p:spPr>
          <a:xfrm>
            <a:off x="1475656" y="6201308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1439652" y="5949860"/>
            <a:ext cx="6655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만족도조사</a:t>
            </a:r>
            <a:endParaRPr lang="ko-KR" altLang="en-US" sz="800" dirty="0"/>
          </a:p>
        </p:txBody>
      </p:sp>
      <p:sp>
        <p:nvSpPr>
          <p:cNvPr id="51" name="TextBox 18"/>
          <p:cNvSpPr txBox="1">
            <a:spLocks noChangeArrowheads="1"/>
          </p:cNvSpPr>
          <p:nvPr/>
        </p:nvSpPr>
        <p:spPr bwMode="auto">
          <a:xfrm>
            <a:off x="1115616" y="1160748"/>
            <a:ext cx="37084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Nice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중구탐방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	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축제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      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문화탐방      테마갤러리   여행도우미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6" name="그룹 84"/>
          <p:cNvGrpSpPr/>
          <p:nvPr/>
        </p:nvGrpSpPr>
        <p:grpSpPr>
          <a:xfrm>
            <a:off x="384670" y="2096854"/>
            <a:ext cx="1018978" cy="4104454"/>
            <a:chOff x="508223" y="2980411"/>
            <a:chExt cx="1480046" cy="594641"/>
          </a:xfrm>
        </p:grpSpPr>
        <p:sp>
          <p:nvSpPr>
            <p:cNvPr id="73" name="직사각형 72"/>
            <p:cNvSpPr/>
            <p:nvPr/>
          </p:nvSpPr>
          <p:spPr>
            <a:xfrm>
              <a:off x="628596" y="2990843"/>
              <a:ext cx="1241443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TextBox 63"/>
            <p:cNvSpPr txBox="1">
              <a:spLocks noChangeArrowheads="1"/>
            </p:cNvSpPr>
            <p:nvPr/>
          </p:nvSpPr>
          <p:spPr bwMode="auto">
            <a:xfrm>
              <a:off x="508223" y="2980411"/>
              <a:ext cx="1480046" cy="263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공지사항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err="1" smtClean="0">
                  <a:latin typeface="나눔고딕" pitchFamily="50" charset="-127"/>
                  <a:ea typeface="나눔고딕" pitchFamily="50" charset="-127"/>
                </a:rPr>
                <a:t>맛집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solidFill>
                    <a:srgbClr val="0066B3"/>
                  </a:solidFill>
                  <a:latin typeface="나눔고딕" pitchFamily="50" charset="-127"/>
                  <a:ea typeface="나눔고딕" pitchFamily="50" charset="-127"/>
                </a:rPr>
                <a:t>숙박</a:t>
              </a:r>
              <a:endParaRPr lang="en-US" altLang="ko-KR" sz="800" dirty="0" smtClean="0">
                <a:solidFill>
                  <a:srgbClr val="0066B3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쇼핑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교통정보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주차장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관광도우미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cxnSp>
        <p:nvCxnSpPr>
          <p:cNvPr id="76" name="직선 연결선 75"/>
          <p:cNvCxnSpPr/>
          <p:nvPr/>
        </p:nvCxnSpPr>
        <p:spPr>
          <a:xfrm>
            <a:off x="1475656" y="1808820"/>
            <a:ext cx="3024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직선 연결선 79"/>
          <p:cNvCxnSpPr/>
          <p:nvPr/>
        </p:nvCxnSpPr>
        <p:spPr>
          <a:xfrm>
            <a:off x="1475656" y="2168860"/>
            <a:ext cx="3024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직선 연결선 92"/>
          <p:cNvCxnSpPr/>
          <p:nvPr/>
        </p:nvCxnSpPr>
        <p:spPr>
          <a:xfrm>
            <a:off x="467544" y="2420888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63"/>
          <p:cNvSpPr txBox="1">
            <a:spLocks noChangeArrowheads="1"/>
          </p:cNvSpPr>
          <p:nvPr/>
        </p:nvSpPr>
        <p:spPr bwMode="auto">
          <a:xfrm>
            <a:off x="1403648" y="1844824"/>
            <a:ext cx="26642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400" b="1" dirty="0" smtClean="0">
                <a:latin typeface="나눔고딕" pitchFamily="50" charset="-127"/>
                <a:ea typeface="나눔고딕" pitchFamily="50" charset="-127"/>
              </a:rPr>
              <a:t>숙박</a:t>
            </a:r>
            <a:endParaRPr lang="en-US" altLang="ko-KR" sz="1400" b="1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5" name="직사각형 94"/>
          <p:cNvSpPr/>
          <p:nvPr/>
        </p:nvSpPr>
        <p:spPr>
          <a:xfrm>
            <a:off x="4283968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96" name="직사각형 95"/>
          <p:cNvSpPr/>
          <p:nvPr/>
        </p:nvSpPr>
        <p:spPr>
          <a:xfrm>
            <a:off x="2987824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98" name="직사각형 97"/>
          <p:cNvSpPr/>
          <p:nvPr/>
        </p:nvSpPr>
        <p:spPr>
          <a:xfrm>
            <a:off x="3311860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99" name="직사각형 98"/>
          <p:cNvSpPr/>
          <p:nvPr/>
        </p:nvSpPr>
        <p:spPr>
          <a:xfrm>
            <a:off x="3635896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100" name="직사각형 99"/>
          <p:cNvSpPr/>
          <p:nvPr/>
        </p:nvSpPr>
        <p:spPr>
          <a:xfrm>
            <a:off x="3959932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cxnSp>
        <p:nvCxnSpPr>
          <p:cNvPr id="101" name="직선 연결선 100"/>
          <p:cNvCxnSpPr/>
          <p:nvPr/>
        </p:nvCxnSpPr>
        <p:spPr>
          <a:xfrm>
            <a:off x="1475656" y="180882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직선 연결선 108"/>
          <p:cNvCxnSpPr/>
          <p:nvPr/>
        </p:nvCxnSpPr>
        <p:spPr>
          <a:xfrm>
            <a:off x="1475656" y="216886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직선 연결선 110"/>
          <p:cNvCxnSpPr/>
          <p:nvPr/>
        </p:nvCxnSpPr>
        <p:spPr>
          <a:xfrm>
            <a:off x="467544" y="267291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직선 연결선 111"/>
          <p:cNvCxnSpPr/>
          <p:nvPr/>
        </p:nvCxnSpPr>
        <p:spPr>
          <a:xfrm>
            <a:off x="467544" y="2888940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직선 연결선 112"/>
          <p:cNvCxnSpPr/>
          <p:nvPr/>
        </p:nvCxnSpPr>
        <p:spPr>
          <a:xfrm>
            <a:off x="467544" y="591327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직선 연결선 113"/>
          <p:cNvCxnSpPr/>
          <p:nvPr/>
        </p:nvCxnSpPr>
        <p:spPr>
          <a:xfrm>
            <a:off x="1475656" y="5877272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직선 연결선 115"/>
          <p:cNvCxnSpPr/>
          <p:nvPr/>
        </p:nvCxnSpPr>
        <p:spPr>
          <a:xfrm>
            <a:off x="1475656" y="6201308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1439652" y="5949860"/>
            <a:ext cx="6655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만족도조사</a:t>
            </a:r>
            <a:endParaRPr lang="ko-KR" altLang="en-US" sz="800" dirty="0"/>
          </a:p>
        </p:txBody>
      </p:sp>
      <p:cxnSp>
        <p:nvCxnSpPr>
          <p:cNvPr id="118" name="직선 연결선 117"/>
          <p:cNvCxnSpPr/>
          <p:nvPr/>
        </p:nvCxnSpPr>
        <p:spPr>
          <a:xfrm>
            <a:off x="467544" y="3140968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/>
        </p:nvSpPr>
        <p:spPr>
          <a:xfrm>
            <a:off x="1403648" y="1592796"/>
            <a:ext cx="15167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홈  </a:t>
            </a:r>
            <a:r>
              <a:rPr lang="en-US" altLang="ko-KR" sz="800" dirty="0" smtClean="0"/>
              <a:t>&gt; </a:t>
            </a:r>
            <a:r>
              <a:rPr lang="ko-KR" altLang="en-US" sz="800" dirty="0" smtClean="0"/>
              <a:t>축제 </a:t>
            </a:r>
            <a:r>
              <a:rPr lang="en-US" altLang="ko-KR" sz="800" dirty="0" smtClean="0"/>
              <a:t>&gt; </a:t>
            </a:r>
            <a:r>
              <a:rPr lang="ko-KR" altLang="en-US" sz="800" dirty="0" smtClean="0"/>
              <a:t>여행도우미 </a:t>
            </a:r>
            <a:r>
              <a:rPr lang="en-US" altLang="ko-KR" sz="800" dirty="0" smtClean="0"/>
              <a:t>&gt; </a:t>
            </a:r>
            <a:r>
              <a:rPr lang="ko-KR" altLang="en-US" sz="800" dirty="0" smtClean="0"/>
              <a:t>숙박</a:t>
            </a:r>
            <a:endParaRPr lang="ko-KR" altLang="en-US" sz="1600" dirty="0"/>
          </a:p>
        </p:txBody>
      </p:sp>
      <p:cxnSp>
        <p:nvCxnSpPr>
          <p:cNvPr id="55" name="직선 연결선 54"/>
          <p:cNvCxnSpPr/>
          <p:nvPr/>
        </p:nvCxnSpPr>
        <p:spPr>
          <a:xfrm>
            <a:off x="467544" y="339299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55"/>
          <p:cNvCxnSpPr/>
          <p:nvPr/>
        </p:nvCxnSpPr>
        <p:spPr>
          <a:xfrm>
            <a:off x="467544" y="3645024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연결선 57"/>
          <p:cNvCxnSpPr/>
          <p:nvPr/>
        </p:nvCxnSpPr>
        <p:spPr>
          <a:xfrm>
            <a:off x="467544" y="3861048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직사각형 86"/>
          <p:cNvSpPr/>
          <p:nvPr/>
        </p:nvSpPr>
        <p:spPr>
          <a:xfrm>
            <a:off x="1475656" y="5445224"/>
            <a:ext cx="3240360" cy="252028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>
                <a:solidFill>
                  <a:schemeClr val="tx1"/>
                </a:solidFill>
              </a:rPr>
              <a:t>페이지 수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sp>
        <p:nvSpPr>
          <p:cNvPr id="66" name="직사각형 65"/>
          <p:cNvSpPr/>
          <p:nvPr/>
        </p:nvSpPr>
        <p:spPr>
          <a:xfrm>
            <a:off x="1511660" y="2492896"/>
            <a:ext cx="1476164" cy="972108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chemeClr val="tx1"/>
                </a:solidFill>
              </a:rPr>
              <a:t>이미지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67" name="직사각형 66"/>
          <p:cNvSpPr/>
          <p:nvPr/>
        </p:nvSpPr>
        <p:spPr>
          <a:xfrm>
            <a:off x="3059832" y="2492896"/>
            <a:ext cx="1476164" cy="504056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700" dirty="0" smtClean="0">
                <a:solidFill>
                  <a:schemeClr val="tx1"/>
                </a:solidFill>
              </a:rPr>
              <a:t>문의전화</a:t>
            </a:r>
            <a:endParaRPr lang="en-US" altLang="ko-KR" sz="700" dirty="0" smtClean="0">
              <a:solidFill>
                <a:schemeClr val="tx1"/>
              </a:solidFill>
            </a:endParaRPr>
          </a:p>
          <a:p>
            <a:r>
              <a:rPr lang="ko-KR" altLang="en-US" sz="700" dirty="0" smtClean="0">
                <a:solidFill>
                  <a:schemeClr val="tx1"/>
                </a:solidFill>
              </a:rPr>
              <a:t>홈페이지</a:t>
            </a:r>
            <a:endParaRPr lang="en-US" altLang="ko-KR" sz="700" dirty="0" smtClean="0">
              <a:solidFill>
                <a:schemeClr val="tx1"/>
              </a:solidFill>
            </a:endParaRPr>
          </a:p>
          <a:p>
            <a:r>
              <a:rPr lang="ko-KR" altLang="en-US" sz="700" dirty="0" smtClean="0">
                <a:solidFill>
                  <a:schemeClr val="tx1"/>
                </a:solidFill>
              </a:rPr>
              <a:t>주소</a:t>
            </a:r>
            <a:endParaRPr lang="en-US" altLang="ko-KR" sz="700" dirty="0" smtClean="0">
              <a:solidFill>
                <a:schemeClr val="tx1"/>
              </a:solidFill>
            </a:endParaRPr>
          </a:p>
          <a:p>
            <a:r>
              <a:rPr lang="ko-KR" altLang="en-US" sz="700" dirty="0" smtClean="0">
                <a:solidFill>
                  <a:schemeClr val="tx1"/>
                </a:solidFill>
              </a:rPr>
              <a:t>편의시설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77" name="타원 76"/>
          <p:cNvSpPr/>
          <p:nvPr/>
        </p:nvSpPr>
        <p:spPr>
          <a:xfrm>
            <a:off x="3095836" y="3032956"/>
            <a:ext cx="432048" cy="43204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ko-KR" altLang="en-US" sz="700" dirty="0" smtClean="0">
                <a:solidFill>
                  <a:schemeClr val="bg1"/>
                </a:solidFill>
              </a:rPr>
              <a:t>홈페이지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83" name="타원 82"/>
          <p:cNvSpPr/>
          <p:nvPr/>
        </p:nvSpPr>
        <p:spPr>
          <a:xfrm>
            <a:off x="3563888" y="3032956"/>
            <a:ext cx="432048" cy="43204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700" dirty="0" smtClean="0">
                <a:solidFill>
                  <a:schemeClr val="bg1"/>
                </a:solidFill>
              </a:rPr>
              <a:t>지도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cxnSp>
        <p:nvCxnSpPr>
          <p:cNvPr id="103" name="직선 연결선 102"/>
          <p:cNvCxnSpPr/>
          <p:nvPr/>
        </p:nvCxnSpPr>
        <p:spPr>
          <a:xfrm>
            <a:off x="1475656" y="4545124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직사각형 107"/>
          <p:cNvSpPr/>
          <p:nvPr/>
        </p:nvSpPr>
        <p:spPr>
          <a:xfrm>
            <a:off x="1511660" y="2240868"/>
            <a:ext cx="1296144" cy="18002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 smtClean="0">
                <a:solidFill>
                  <a:schemeClr val="tx1"/>
                </a:solidFill>
              </a:rPr>
              <a:t>○●숙박업소명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115" name="직사각형 114"/>
          <p:cNvSpPr/>
          <p:nvPr/>
        </p:nvSpPr>
        <p:spPr>
          <a:xfrm>
            <a:off x="1511660" y="3645024"/>
            <a:ext cx="3060340" cy="792088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chemeClr val="tx1"/>
                </a:solidFill>
              </a:rPr>
              <a:t>상세소개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69" name="타원 68"/>
          <p:cNvSpPr/>
          <p:nvPr/>
        </p:nvSpPr>
        <p:spPr>
          <a:xfrm>
            <a:off x="1331640" y="2204864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1</a:t>
            </a:r>
            <a:endParaRPr lang="ko-KR" altLang="en-US" sz="1200" dirty="0"/>
          </a:p>
        </p:txBody>
      </p:sp>
      <p:sp>
        <p:nvSpPr>
          <p:cNvPr id="70" name="타원 69"/>
          <p:cNvSpPr/>
          <p:nvPr/>
        </p:nvSpPr>
        <p:spPr>
          <a:xfrm>
            <a:off x="1331640" y="3284984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2</a:t>
            </a:r>
            <a:endParaRPr lang="ko-KR" altLang="en-US" sz="1200" dirty="0"/>
          </a:p>
        </p:txBody>
      </p:sp>
      <p:sp>
        <p:nvSpPr>
          <p:cNvPr id="88" name="타원 87"/>
          <p:cNvSpPr/>
          <p:nvPr/>
        </p:nvSpPr>
        <p:spPr>
          <a:xfrm>
            <a:off x="4391980" y="2384884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3</a:t>
            </a:r>
            <a:endParaRPr lang="ko-KR" altLang="en-US" sz="1200" dirty="0"/>
          </a:p>
        </p:txBody>
      </p:sp>
      <p:sp>
        <p:nvSpPr>
          <p:cNvPr id="124" name="타원 123"/>
          <p:cNvSpPr/>
          <p:nvPr/>
        </p:nvSpPr>
        <p:spPr>
          <a:xfrm>
            <a:off x="3419872" y="2996952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4</a:t>
            </a:r>
            <a:endParaRPr lang="ko-KR" altLang="en-US" sz="1200" dirty="0"/>
          </a:p>
        </p:txBody>
      </p:sp>
      <p:sp>
        <p:nvSpPr>
          <p:cNvPr id="125" name="타원 124"/>
          <p:cNvSpPr/>
          <p:nvPr/>
        </p:nvSpPr>
        <p:spPr>
          <a:xfrm>
            <a:off x="1367644" y="4257092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5</a:t>
            </a:r>
            <a:endParaRPr lang="ko-KR" altLang="en-US" sz="1200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그룹 28"/>
          <p:cNvGrpSpPr/>
          <p:nvPr/>
        </p:nvGrpSpPr>
        <p:grpSpPr>
          <a:xfrm>
            <a:off x="359532" y="728700"/>
            <a:ext cx="4514347" cy="5940659"/>
            <a:chOff x="327423" y="982629"/>
            <a:chExt cx="4514347" cy="5038794"/>
          </a:xfrm>
        </p:grpSpPr>
        <p:sp>
          <p:nvSpPr>
            <p:cNvPr id="84" name="직사각형 83"/>
            <p:cNvSpPr/>
            <p:nvPr/>
          </p:nvSpPr>
          <p:spPr>
            <a:xfrm>
              <a:off x="329055" y="982629"/>
              <a:ext cx="4512715" cy="503879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ko-KR" altLang="en-US" sz="1000" smtClean="0"/>
                <a:t>ㄷ</a:t>
              </a:r>
              <a:endParaRPr lang="ko-KR" altLang="en-US" sz="1000" dirty="0"/>
            </a:p>
          </p:txBody>
        </p:sp>
        <p:grpSp>
          <p:nvGrpSpPr>
            <p:cNvPr id="85" name="그룹 43"/>
            <p:cNvGrpSpPr/>
            <p:nvPr/>
          </p:nvGrpSpPr>
          <p:grpSpPr>
            <a:xfrm>
              <a:off x="327423" y="1268760"/>
              <a:ext cx="4514347" cy="4460559"/>
              <a:chOff x="327423" y="1268760"/>
              <a:chExt cx="4514347" cy="4460559"/>
            </a:xfrm>
          </p:grpSpPr>
          <p:cxnSp>
            <p:nvCxnSpPr>
              <p:cNvPr id="86" name="직선 연결선 85"/>
              <p:cNvCxnSpPr/>
              <p:nvPr/>
            </p:nvCxnSpPr>
            <p:spPr>
              <a:xfrm>
                <a:off x="327423" y="1268760"/>
                <a:ext cx="449999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직선 연결선 88"/>
              <p:cNvCxnSpPr/>
              <p:nvPr/>
            </p:nvCxnSpPr>
            <p:spPr>
              <a:xfrm>
                <a:off x="327423" y="5729319"/>
                <a:ext cx="45143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그룹 68"/>
          <p:cNvGrpSpPr/>
          <p:nvPr/>
        </p:nvGrpSpPr>
        <p:grpSpPr>
          <a:xfrm>
            <a:off x="467544" y="1592796"/>
            <a:ext cx="864096" cy="576064"/>
            <a:chOff x="628596" y="2990843"/>
            <a:chExt cx="1255083" cy="584209"/>
          </a:xfrm>
        </p:grpSpPr>
        <p:sp>
          <p:nvSpPr>
            <p:cNvPr id="169" name="직사각형 168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TextBox 63"/>
            <p:cNvSpPr txBox="1">
              <a:spLocks noChangeArrowheads="1"/>
            </p:cNvSpPr>
            <p:nvPr/>
          </p:nvSpPr>
          <p:spPr bwMode="auto">
            <a:xfrm>
              <a:off x="665108" y="3158391"/>
              <a:ext cx="1218571" cy="23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900" dirty="0" smtClean="0">
                  <a:latin typeface="나눔고딕" pitchFamily="50" charset="-127"/>
                  <a:ea typeface="나눔고딕" pitchFamily="50" charset="-127"/>
                </a:rPr>
                <a:t>여행도우미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5" name="그룹 44"/>
          <p:cNvGrpSpPr/>
          <p:nvPr/>
        </p:nvGrpSpPr>
        <p:grpSpPr>
          <a:xfrm>
            <a:off x="5040052" y="1008000"/>
            <a:ext cx="3695957" cy="770975"/>
            <a:chOff x="4937130" y="2662227"/>
            <a:chExt cx="3906891" cy="770975"/>
          </a:xfrm>
        </p:grpSpPr>
        <p:sp>
          <p:nvSpPr>
            <p:cNvPr id="18" name="직사각형 17"/>
            <p:cNvSpPr/>
            <p:nvPr/>
          </p:nvSpPr>
          <p:spPr>
            <a:xfrm>
              <a:off x="4955388" y="2662227"/>
              <a:ext cx="1576214" cy="302390"/>
            </a:xfrm>
            <a:prstGeom prst="rect">
              <a:avLst/>
            </a:prstGeom>
            <a:solidFill>
              <a:srgbClr val="0066B3"/>
            </a:solidFill>
            <a:ln>
              <a:noFill/>
            </a:ln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서브 페이지 </a:t>
              </a:r>
              <a:r>
                <a:rPr lang="en-US" altLang="ko-KR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/ </a:t>
              </a: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화면설명</a:t>
              </a:r>
              <a:endParaRPr lang="ko-KR" altLang="en-US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TextBox 51"/>
            <p:cNvSpPr txBox="1"/>
            <p:nvPr/>
          </p:nvSpPr>
          <p:spPr>
            <a:xfrm>
              <a:off x="4937130" y="3063870"/>
              <a:ext cx="3906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200000"/>
                </a:lnSpc>
              </a:pP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3" name="제목 22"/>
          <p:cNvSpPr>
            <a:spLocks noGrp="1"/>
          </p:cNvSpPr>
          <p:nvPr>
            <p:ph type="title"/>
          </p:nvPr>
        </p:nvSpPr>
        <p:spPr>
          <a:xfrm>
            <a:off x="226951" y="124289"/>
            <a:ext cx="2076797" cy="584775"/>
          </a:xfrm>
        </p:spPr>
        <p:txBody>
          <a:bodyPr/>
          <a:lstStyle/>
          <a:p>
            <a:r>
              <a:rPr lang="ko-KR" altLang="en-US" smtClean="0"/>
              <a:t>서브구조도</a:t>
            </a:r>
            <a:endParaRPr lang="ko-KR" altLang="en-US"/>
          </a:p>
        </p:txBody>
      </p:sp>
      <p:sp>
        <p:nvSpPr>
          <p:cNvPr id="37" name="TextBox 17"/>
          <p:cNvSpPr txBox="1">
            <a:spLocks noChangeArrowheads="1"/>
          </p:cNvSpPr>
          <p:nvPr/>
        </p:nvSpPr>
        <p:spPr bwMode="auto">
          <a:xfrm>
            <a:off x="323528" y="1160748"/>
            <a:ext cx="483349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b="1" dirty="0">
                <a:latin typeface="나눔고딕" pitchFamily="50" charset="-127"/>
                <a:ea typeface="나눔고딕" pitchFamily="50" charset="-127"/>
              </a:rPr>
              <a:t>로고</a:t>
            </a:r>
          </a:p>
        </p:txBody>
      </p:sp>
      <p:sp>
        <p:nvSpPr>
          <p:cNvPr id="40" name="TextBox 27"/>
          <p:cNvSpPr txBox="1">
            <a:spLocks noChangeArrowheads="1"/>
          </p:cNvSpPr>
          <p:nvPr/>
        </p:nvSpPr>
        <p:spPr bwMode="auto">
          <a:xfrm>
            <a:off x="2123728" y="6381328"/>
            <a:ext cx="865700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>
                <a:latin typeface="나눔고딕" pitchFamily="50" charset="-127"/>
                <a:ea typeface="나눔고딕" pitchFamily="50" charset="-127"/>
              </a:rPr>
              <a:t>Copyright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64" name="직선 연결선 63"/>
          <p:cNvCxnSpPr/>
          <p:nvPr/>
        </p:nvCxnSpPr>
        <p:spPr>
          <a:xfrm>
            <a:off x="360033" y="1484784"/>
            <a:ext cx="44999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391980" y="800708"/>
            <a:ext cx="425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검색</a:t>
            </a:r>
            <a:endParaRPr lang="ko-KR" altLang="en-US" sz="1000" dirty="0"/>
          </a:p>
        </p:txBody>
      </p:sp>
      <p:sp>
        <p:nvSpPr>
          <p:cNvPr id="102" name="TextBox 51"/>
          <p:cNvSpPr txBox="1"/>
          <p:nvPr/>
        </p:nvSpPr>
        <p:spPr>
          <a:xfrm>
            <a:off x="5040000" y="1409643"/>
            <a:ext cx="3451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쇼핑몰명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소개글과하단에는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필요한 사항기재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57" name="직선 연결선 56"/>
          <p:cNvCxnSpPr/>
          <p:nvPr/>
        </p:nvCxnSpPr>
        <p:spPr>
          <a:xfrm>
            <a:off x="467544" y="591327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직선 연결선 104"/>
          <p:cNvCxnSpPr/>
          <p:nvPr/>
        </p:nvCxnSpPr>
        <p:spPr>
          <a:xfrm>
            <a:off x="1475656" y="5877272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직선 연결선 105"/>
          <p:cNvCxnSpPr/>
          <p:nvPr/>
        </p:nvCxnSpPr>
        <p:spPr>
          <a:xfrm>
            <a:off x="1475656" y="6201308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1439652" y="5949860"/>
            <a:ext cx="6655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만족도조사</a:t>
            </a:r>
            <a:endParaRPr lang="ko-KR" altLang="en-US" sz="800" dirty="0"/>
          </a:p>
        </p:txBody>
      </p:sp>
      <p:sp>
        <p:nvSpPr>
          <p:cNvPr id="51" name="TextBox 18"/>
          <p:cNvSpPr txBox="1">
            <a:spLocks noChangeArrowheads="1"/>
          </p:cNvSpPr>
          <p:nvPr/>
        </p:nvSpPr>
        <p:spPr bwMode="auto">
          <a:xfrm>
            <a:off x="1115616" y="1160748"/>
            <a:ext cx="37084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Nice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중구탐방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	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축제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      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문화탐방      테마갤러리   여행도우미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6" name="그룹 84"/>
          <p:cNvGrpSpPr/>
          <p:nvPr/>
        </p:nvGrpSpPr>
        <p:grpSpPr>
          <a:xfrm>
            <a:off x="384670" y="2096854"/>
            <a:ext cx="1018978" cy="4104454"/>
            <a:chOff x="508223" y="2980411"/>
            <a:chExt cx="1480046" cy="594641"/>
          </a:xfrm>
        </p:grpSpPr>
        <p:sp>
          <p:nvSpPr>
            <p:cNvPr id="73" name="직사각형 72"/>
            <p:cNvSpPr/>
            <p:nvPr/>
          </p:nvSpPr>
          <p:spPr>
            <a:xfrm>
              <a:off x="628596" y="2990843"/>
              <a:ext cx="1241443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TextBox 63"/>
            <p:cNvSpPr txBox="1">
              <a:spLocks noChangeArrowheads="1"/>
            </p:cNvSpPr>
            <p:nvPr/>
          </p:nvSpPr>
          <p:spPr bwMode="auto">
            <a:xfrm>
              <a:off x="508223" y="2980411"/>
              <a:ext cx="1480046" cy="263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공지사항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err="1" smtClean="0">
                  <a:latin typeface="나눔고딕" pitchFamily="50" charset="-127"/>
                  <a:ea typeface="나눔고딕" pitchFamily="50" charset="-127"/>
                </a:rPr>
                <a:t>맛집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숙박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solidFill>
                    <a:srgbClr val="0066B3"/>
                  </a:solidFill>
                  <a:latin typeface="나눔고딕" pitchFamily="50" charset="-127"/>
                  <a:ea typeface="나눔고딕" pitchFamily="50" charset="-127"/>
                </a:rPr>
                <a:t>쇼핑</a:t>
              </a:r>
              <a:endParaRPr lang="en-US" altLang="ko-KR" sz="800" dirty="0" smtClean="0">
                <a:solidFill>
                  <a:srgbClr val="0066B3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교통정보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주차장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관광도우미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cxnSp>
        <p:nvCxnSpPr>
          <p:cNvPr id="76" name="직선 연결선 75"/>
          <p:cNvCxnSpPr/>
          <p:nvPr/>
        </p:nvCxnSpPr>
        <p:spPr>
          <a:xfrm>
            <a:off x="1475656" y="1808820"/>
            <a:ext cx="3024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직선 연결선 79"/>
          <p:cNvCxnSpPr/>
          <p:nvPr/>
        </p:nvCxnSpPr>
        <p:spPr>
          <a:xfrm>
            <a:off x="1475656" y="2168860"/>
            <a:ext cx="3024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직선 연결선 92"/>
          <p:cNvCxnSpPr/>
          <p:nvPr/>
        </p:nvCxnSpPr>
        <p:spPr>
          <a:xfrm>
            <a:off x="467544" y="2420888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63"/>
          <p:cNvSpPr txBox="1">
            <a:spLocks noChangeArrowheads="1"/>
          </p:cNvSpPr>
          <p:nvPr/>
        </p:nvSpPr>
        <p:spPr bwMode="auto">
          <a:xfrm>
            <a:off x="1403648" y="1844824"/>
            <a:ext cx="26642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400" b="1" dirty="0" smtClean="0">
                <a:latin typeface="나눔고딕" pitchFamily="50" charset="-127"/>
                <a:ea typeface="나눔고딕" pitchFamily="50" charset="-127"/>
              </a:rPr>
              <a:t>쇼핑</a:t>
            </a:r>
            <a:endParaRPr lang="en-US" altLang="ko-KR" sz="1400" b="1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5" name="직사각형 94"/>
          <p:cNvSpPr/>
          <p:nvPr/>
        </p:nvSpPr>
        <p:spPr>
          <a:xfrm>
            <a:off x="4283968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96" name="직사각형 95"/>
          <p:cNvSpPr/>
          <p:nvPr/>
        </p:nvSpPr>
        <p:spPr>
          <a:xfrm>
            <a:off x="2987824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98" name="직사각형 97"/>
          <p:cNvSpPr/>
          <p:nvPr/>
        </p:nvSpPr>
        <p:spPr>
          <a:xfrm>
            <a:off x="3311860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99" name="직사각형 98"/>
          <p:cNvSpPr/>
          <p:nvPr/>
        </p:nvSpPr>
        <p:spPr>
          <a:xfrm>
            <a:off x="3635896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100" name="직사각형 99"/>
          <p:cNvSpPr/>
          <p:nvPr/>
        </p:nvSpPr>
        <p:spPr>
          <a:xfrm>
            <a:off x="3959932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cxnSp>
        <p:nvCxnSpPr>
          <p:cNvPr id="101" name="직선 연결선 100"/>
          <p:cNvCxnSpPr/>
          <p:nvPr/>
        </p:nvCxnSpPr>
        <p:spPr>
          <a:xfrm>
            <a:off x="1475656" y="180882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직선 연결선 108"/>
          <p:cNvCxnSpPr/>
          <p:nvPr/>
        </p:nvCxnSpPr>
        <p:spPr>
          <a:xfrm>
            <a:off x="1475656" y="216886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직선 연결선 110"/>
          <p:cNvCxnSpPr/>
          <p:nvPr/>
        </p:nvCxnSpPr>
        <p:spPr>
          <a:xfrm>
            <a:off x="467544" y="267291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직선 연결선 111"/>
          <p:cNvCxnSpPr/>
          <p:nvPr/>
        </p:nvCxnSpPr>
        <p:spPr>
          <a:xfrm>
            <a:off x="467544" y="2888940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직선 연결선 112"/>
          <p:cNvCxnSpPr/>
          <p:nvPr/>
        </p:nvCxnSpPr>
        <p:spPr>
          <a:xfrm>
            <a:off x="467544" y="591327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직선 연결선 113"/>
          <p:cNvCxnSpPr/>
          <p:nvPr/>
        </p:nvCxnSpPr>
        <p:spPr>
          <a:xfrm>
            <a:off x="1475656" y="5877272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직선 연결선 115"/>
          <p:cNvCxnSpPr/>
          <p:nvPr/>
        </p:nvCxnSpPr>
        <p:spPr>
          <a:xfrm>
            <a:off x="1475656" y="6201308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1439652" y="5949860"/>
            <a:ext cx="6655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만족도조사</a:t>
            </a:r>
            <a:endParaRPr lang="ko-KR" altLang="en-US" sz="800" dirty="0"/>
          </a:p>
        </p:txBody>
      </p:sp>
      <p:cxnSp>
        <p:nvCxnSpPr>
          <p:cNvPr id="118" name="직선 연결선 117"/>
          <p:cNvCxnSpPr/>
          <p:nvPr/>
        </p:nvCxnSpPr>
        <p:spPr>
          <a:xfrm>
            <a:off x="467544" y="3140968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/>
        </p:nvSpPr>
        <p:spPr>
          <a:xfrm>
            <a:off x="1403648" y="1592796"/>
            <a:ext cx="15167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홈  </a:t>
            </a:r>
            <a:r>
              <a:rPr lang="en-US" altLang="ko-KR" sz="800" dirty="0" smtClean="0"/>
              <a:t>&gt; </a:t>
            </a:r>
            <a:r>
              <a:rPr lang="ko-KR" altLang="en-US" sz="800" dirty="0" smtClean="0"/>
              <a:t>축제 </a:t>
            </a:r>
            <a:r>
              <a:rPr lang="en-US" altLang="ko-KR" sz="800" dirty="0" smtClean="0"/>
              <a:t>&gt; </a:t>
            </a:r>
            <a:r>
              <a:rPr lang="ko-KR" altLang="en-US" sz="800" dirty="0" smtClean="0"/>
              <a:t>여행도우미 </a:t>
            </a:r>
            <a:r>
              <a:rPr lang="en-US" altLang="ko-KR" sz="800" dirty="0" smtClean="0"/>
              <a:t>&gt; </a:t>
            </a:r>
            <a:r>
              <a:rPr lang="ko-KR" altLang="en-US" sz="800" dirty="0" smtClean="0"/>
              <a:t>쇼핑</a:t>
            </a:r>
            <a:endParaRPr lang="ko-KR" altLang="en-US" sz="1600" dirty="0"/>
          </a:p>
        </p:txBody>
      </p:sp>
      <p:cxnSp>
        <p:nvCxnSpPr>
          <p:cNvPr id="55" name="직선 연결선 54"/>
          <p:cNvCxnSpPr/>
          <p:nvPr/>
        </p:nvCxnSpPr>
        <p:spPr>
          <a:xfrm>
            <a:off x="467544" y="339299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55"/>
          <p:cNvCxnSpPr/>
          <p:nvPr/>
        </p:nvCxnSpPr>
        <p:spPr>
          <a:xfrm>
            <a:off x="467544" y="3645024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연결선 57"/>
          <p:cNvCxnSpPr/>
          <p:nvPr/>
        </p:nvCxnSpPr>
        <p:spPr>
          <a:xfrm>
            <a:off x="467544" y="3861048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직사각형 86"/>
          <p:cNvSpPr/>
          <p:nvPr/>
        </p:nvSpPr>
        <p:spPr>
          <a:xfrm>
            <a:off x="1475656" y="5445224"/>
            <a:ext cx="3240360" cy="252028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>
                <a:solidFill>
                  <a:schemeClr val="tx1"/>
                </a:solidFill>
              </a:rPr>
              <a:t>페이지 수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sp>
        <p:nvSpPr>
          <p:cNvPr id="66" name="직사각형 65"/>
          <p:cNvSpPr/>
          <p:nvPr/>
        </p:nvSpPr>
        <p:spPr>
          <a:xfrm>
            <a:off x="1511660" y="2492896"/>
            <a:ext cx="1476164" cy="972108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chemeClr val="tx1"/>
                </a:solidFill>
              </a:rPr>
              <a:t>이미지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67" name="직사각형 66"/>
          <p:cNvSpPr/>
          <p:nvPr/>
        </p:nvSpPr>
        <p:spPr>
          <a:xfrm>
            <a:off x="3059832" y="2492896"/>
            <a:ext cx="1476164" cy="972108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700" dirty="0" err="1" smtClean="0">
                <a:solidFill>
                  <a:schemeClr val="tx1"/>
                </a:solidFill>
              </a:rPr>
              <a:t>소개글</a:t>
            </a:r>
            <a:endParaRPr lang="en-US" altLang="ko-KR" sz="700" dirty="0" smtClean="0">
              <a:solidFill>
                <a:schemeClr val="tx1"/>
              </a:solidFill>
            </a:endParaRPr>
          </a:p>
          <a:p>
            <a:endParaRPr lang="en-US" altLang="ko-KR" sz="700" dirty="0" smtClean="0">
              <a:solidFill>
                <a:schemeClr val="tx1"/>
              </a:solidFill>
            </a:endParaRPr>
          </a:p>
          <a:p>
            <a:endParaRPr lang="en-US" altLang="ko-KR" sz="700" dirty="0" smtClean="0">
              <a:solidFill>
                <a:schemeClr val="tx1"/>
              </a:solidFill>
            </a:endParaRPr>
          </a:p>
          <a:p>
            <a:endParaRPr lang="en-US" altLang="ko-KR" sz="700" dirty="0" smtClean="0">
              <a:solidFill>
                <a:schemeClr val="tx1"/>
              </a:solidFill>
            </a:endParaRPr>
          </a:p>
          <a:p>
            <a:r>
              <a:rPr lang="ko-KR" altLang="en-US" sz="700" dirty="0" smtClean="0">
                <a:solidFill>
                  <a:schemeClr val="tx1"/>
                </a:solidFill>
              </a:rPr>
              <a:t>문의전화</a:t>
            </a:r>
            <a:endParaRPr lang="en-US" altLang="ko-KR" sz="700" dirty="0" smtClean="0">
              <a:solidFill>
                <a:schemeClr val="tx1"/>
              </a:solidFill>
            </a:endParaRPr>
          </a:p>
          <a:p>
            <a:r>
              <a:rPr lang="ko-KR" altLang="en-US" sz="700" dirty="0" smtClean="0">
                <a:solidFill>
                  <a:schemeClr val="tx1"/>
                </a:solidFill>
              </a:rPr>
              <a:t>홈페이지</a:t>
            </a:r>
            <a:endParaRPr lang="en-US" altLang="ko-KR" sz="700" dirty="0" smtClean="0">
              <a:solidFill>
                <a:schemeClr val="tx1"/>
              </a:solidFill>
            </a:endParaRPr>
          </a:p>
          <a:p>
            <a:r>
              <a:rPr lang="ko-KR" altLang="en-US" sz="700" dirty="0" smtClean="0">
                <a:solidFill>
                  <a:schemeClr val="tx1"/>
                </a:solidFill>
              </a:rPr>
              <a:t>주소</a:t>
            </a:r>
            <a:endParaRPr lang="en-US" altLang="ko-KR" sz="700" dirty="0" smtClean="0">
              <a:solidFill>
                <a:schemeClr val="tx1"/>
              </a:solidFill>
            </a:endParaRPr>
          </a:p>
          <a:p>
            <a:r>
              <a:rPr lang="ko-KR" altLang="en-US" sz="700" dirty="0" smtClean="0">
                <a:solidFill>
                  <a:schemeClr val="tx1"/>
                </a:solidFill>
              </a:rPr>
              <a:t>이용시간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108" name="직사각형 107"/>
          <p:cNvSpPr/>
          <p:nvPr/>
        </p:nvSpPr>
        <p:spPr>
          <a:xfrm>
            <a:off x="1511660" y="2240868"/>
            <a:ext cx="1296144" cy="18002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 smtClean="0">
                <a:solidFill>
                  <a:schemeClr val="tx1"/>
                </a:solidFill>
              </a:rPr>
              <a:t>○●해당 건물이름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69" name="타원 68"/>
          <p:cNvSpPr/>
          <p:nvPr/>
        </p:nvSpPr>
        <p:spPr>
          <a:xfrm>
            <a:off x="1331640" y="2204864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1</a:t>
            </a:r>
            <a:endParaRPr lang="ko-KR" altLang="en-US" sz="1200" dirty="0"/>
          </a:p>
        </p:txBody>
      </p:sp>
      <p:sp>
        <p:nvSpPr>
          <p:cNvPr id="88" name="타원 87"/>
          <p:cNvSpPr/>
          <p:nvPr/>
        </p:nvSpPr>
        <p:spPr>
          <a:xfrm>
            <a:off x="4391980" y="2384884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2</a:t>
            </a:r>
            <a:endParaRPr lang="ko-KR" altLang="en-US" sz="1200" dirty="0"/>
          </a:p>
        </p:txBody>
      </p:sp>
      <p:sp>
        <p:nvSpPr>
          <p:cNvPr id="63" name="직사각형 62"/>
          <p:cNvSpPr/>
          <p:nvPr/>
        </p:nvSpPr>
        <p:spPr>
          <a:xfrm>
            <a:off x="1511660" y="3861048"/>
            <a:ext cx="1476164" cy="972108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chemeClr val="tx1"/>
                </a:solidFill>
              </a:rPr>
              <a:t>이미지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68" name="직사각형 67"/>
          <p:cNvSpPr/>
          <p:nvPr/>
        </p:nvSpPr>
        <p:spPr>
          <a:xfrm>
            <a:off x="3059832" y="3861048"/>
            <a:ext cx="1476164" cy="972108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700" dirty="0" err="1" smtClean="0">
                <a:solidFill>
                  <a:schemeClr val="tx1"/>
                </a:solidFill>
              </a:rPr>
              <a:t>소개글</a:t>
            </a:r>
            <a:endParaRPr lang="en-US" altLang="ko-KR" sz="700" dirty="0" smtClean="0">
              <a:solidFill>
                <a:schemeClr val="tx1"/>
              </a:solidFill>
            </a:endParaRPr>
          </a:p>
          <a:p>
            <a:endParaRPr lang="en-US" altLang="ko-KR" sz="700" dirty="0" smtClean="0">
              <a:solidFill>
                <a:schemeClr val="tx1"/>
              </a:solidFill>
            </a:endParaRPr>
          </a:p>
          <a:p>
            <a:endParaRPr lang="en-US" altLang="ko-KR" sz="700" dirty="0" smtClean="0">
              <a:solidFill>
                <a:schemeClr val="tx1"/>
              </a:solidFill>
            </a:endParaRPr>
          </a:p>
          <a:p>
            <a:endParaRPr lang="en-US" altLang="ko-KR" sz="700" dirty="0" smtClean="0">
              <a:solidFill>
                <a:schemeClr val="tx1"/>
              </a:solidFill>
            </a:endParaRPr>
          </a:p>
          <a:p>
            <a:r>
              <a:rPr lang="ko-KR" altLang="en-US" sz="700" dirty="0" smtClean="0">
                <a:solidFill>
                  <a:schemeClr val="tx1"/>
                </a:solidFill>
              </a:rPr>
              <a:t>문의전화</a:t>
            </a:r>
            <a:endParaRPr lang="en-US" altLang="ko-KR" sz="700" dirty="0" smtClean="0">
              <a:solidFill>
                <a:schemeClr val="tx1"/>
              </a:solidFill>
            </a:endParaRPr>
          </a:p>
          <a:p>
            <a:r>
              <a:rPr lang="ko-KR" altLang="en-US" sz="700" dirty="0" smtClean="0">
                <a:solidFill>
                  <a:schemeClr val="tx1"/>
                </a:solidFill>
              </a:rPr>
              <a:t>홈페이지</a:t>
            </a:r>
            <a:endParaRPr lang="en-US" altLang="ko-KR" sz="700" dirty="0" smtClean="0">
              <a:solidFill>
                <a:schemeClr val="tx1"/>
              </a:solidFill>
            </a:endParaRPr>
          </a:p>
          <a:p>
            <a:r>
              <a:rPr lang="ko-KR" altLang="en-US" sz="700" dirty="0" smtClean="0">
                <a:solidFill>
                  <a:schemeClr val="tx1"/>
                </a:solidFill>
              </a:rPr>
              <a:t>주소</a:t>
            </a:r>
            <a:endParaRPr lang="en-US" altLang="ko-KR" sz="700" dirty="0" smtClean="0">
              <a:solidFill>
                <a:schemeClr val="tx1"/>
              </a:solidFill>
            </a:endParaRPr>
          </a:p>
          <a:p>
            <a:r>
              <a:rPr lang="ko-KR" altLang="en-US" sz="700" dirty="0" smtClean="0">
                <a:solidFill>
                  <a:schemeClr val="tx1"/>
                </a:solidFill>
              </a:rPr>
              <a:t>이용시간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71" name="직사각형 70"/>
          <p:cNvSpPr/>
          <p:nvPr/>
        </p:nvSpPr>
        <p:spPr>
          <a:xfrm>
            <a:off x="1511660" y="3609020"/>
            <a:ext cx="1296144" cy="18002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 smtClean="0">
                <a:solidFill>
                  <a:schemeClr val="tx1"/>
                </a:solidFill>
              </a:rPr>
              <a:t>○●해당 건물이름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그룹 28"/>
          <p:cNvGrpSpPr/>
          <p:nvPr/>
        </p:nvGrpSpPr>
        <p:grpSpPr>
          <a:xfrm>
            <a:off x="359532" y="728700"/>
            <a:ext cx="4514347" cy="5940659"/>
            <a:chOff x="327423" y="982629"/>
            <a:chExt cx="4514347" cy="5038794"/>
          </a:xfrm>
        </p:grpSpPr>
        <p:sp>
          <p:nvSpPr>
            <p:cNvPr id="62" name="직사각형 61"/>
            <p:cNvSpPr/>
            <p:nvPr/>
          </p:nvSpPr>
          <p:spPr>
            <a:xfrm>
              <a:off x="329055" y="982629"/>
              <a:ext cx="4512715" cy="503879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ko-KR" altLang="en-US" sz="1000" smtClean="0"/>
                <a:t>ㄷ</a:t>
              </a:r>
              <a:endParaRPr lang="ko-KR" altLang="en-US" sz="1000" dirty="0"/>
            </a:p>
          </p:txBody>
        </p:sp>
        <p:grpSp>
          <p:nvGrpSpPr>
            <p:cNvPr id="70" name="그룹 43"/>
            <p:cNvGrpSpPr/>
            <p:nvPr/>
          </p:nvGrpSpPr>
          <p:grpSpPr>
            <a:xfrm>
              <a:off x="327423" y="1268760"/>
              <a:ext cx="4514347" cy="4460559"/>
              <a:chOff x="327423" y="1268760"/>
              <a:chExt cx="4514347" cy="4460559"/>
            </a:xfrm>
          </p:grpSpPr>
          <p:cxnSp>
            <p:nvCxnSpPr>
              <p:cNvPr id="72" name="직선 연결선 71"/>
              <p:cNvCxnSpPr/>
              <p:nvPr/>
            </p:nvCxnSpPr>
            <p:spPr>
              <a:xfrm>
                <a:off x="327423" y="1268760"/>
                <a:ext cx="449999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직선 연결선 73"/>
              <p:cNvCxnSpPr/>
              <p:nvPr/>
            </p:nvCxnSpPr>
            <p:spPr>
              <a:xfrm>
                <a:off x="327423" y="5729319"/>
                <a:ext cx="45143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그룹 68"/>
          <p:cNvGrpSpPr/>
          <p:nvPr/>
        </p:nvGrpSpPr>
        <p:grpSpPr>
          <a:xfrm>
            <a:off x="467544" y="1592796"/>
            <a:ext cx="864096" cy="576064"/>
            <a:chOff x="628596" y="2990843"/>
            <a:chExt cx="1255083" cy="584209"/>
          </a:xfrm>
        </p:grpSpPr>
        <p:sp>
          <p:nvSpPr>
            <p:cNvPr id="169" name="직사각형 168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TextBox 63"/>
            <p:cNvSpPr txBox="1">
              <a:spLocks noChangeArrowheads="1"/>
            </p:cNvSpPr>
            <p:nvPr/>
          </p:nvSpPr>
          <p:spPr bwMode="auto">
            <a:xfrm>
              <a:off x="665108" y="3158391"/>
              <a:ext cx="1218571" cy="23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900" dirty="0" smtClean="0">
                  <a:latin typeface="나눔고딕" pitchFamily="50" charset="-127"/>
                  <a:ea typeface="나눔고딕" pitchFamily="50" charset="-127"/>
                </a:rPr>
                <a:t>여행도우미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5" name="그룹 44"/>
          <p:cNvGrpSpPr/>
          <p:nvPr/>
        </p:nvGrpSpPr>
        <p:grpSpPr>
          <a:xfrm>
            <a:off x="5040052" y="1008000"/>
            <a:ext cx="3695957" cy="770975"/>
            <a:chOff x="4937130" y="2662227"/>
            <a:chExt cx="3906891" cy="770975"/>
          </a:xfrm>
        </p:grpSpPr>
        <p:sp>
          <p:nvSpPr>
            <p:cNvPr id="18" name="직사각형 17"/>
            <p:cNvSpPr/>
            <p:nvPr/>
          </p:nvSpPr>
          <p:spPr>
            <a:xfrm>
              <a:off x="4955388" y="2662227"/>
              <a:ext cx="1576214" cy="302390"/>
            </a:xfrm>
            <a:prstGeom prst="rect">
              <a:avLst/>
            </a:prstGeom>
            <a:solidFill>
              <a:srgbClr val="0066B3"/>
            </a:solidFill>
            <a:ln>
              <a:noFill/>
            </a:ln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서브 페이지 </a:t>
              </a:r>
              <a:r>
                <a:rPr lang="en-US" altLang="ko-KR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/ </a:t>
              </a: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화면설명</a:t>
              </a:r>
              <a:endParaRPr lang="ko-KR" altLang="en-US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TextBox 51"/>
            <p:cNvSpPr txBox="1"/>
            <p:nvPr/>
          </p:nvSpPr>
          <p:spPr>
            <a:xfrm>
              <a:off x="4937130" y="3063870"/>
              <a:ext cx="3906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200000"/>
                </a:lnSpc>
              </a:pP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3" name="제목 22"/>
          <p:cNvSpPr>
            <a:spLocks noGrp="1"/>
          </p:cNvSpPr>
          <p:nvPr>
            <p:ph type="title"/>
          </p:nvPr>
        </p:nvSpPr>
        <p:spPr>
          <a:xfrm>
            <a:off x="226951" y="124289"/>
            <a:ext cx="2076797" cy="584775"/>
          </a:xfrm>
        </p:spPr>
        <p:txBody>
          <a:bodyPr/>
          <a:lstStyle/>
          <a:p>
            <a:r>
              <a:rPr lang="ko-KR" altLang="en-US" smtClean="0"/>
              <a:t>서브구조도</a:t>
            </a:r>
            <a:endParaRPr lang="ko-KR" altLang="en-US"/>
          </a:p>
        </p:txBody>
      </p:sp>
      <p:sp>
        <p:nvSpPr>
          <p:cNvPr id="37" name="TextBox 17"/>
          <p:cNvSpPr txBox="1">
            <a:spLocks noChangeArrowheads="1"/>
          </p:cNvSpPr>
          <p:nvPr/>
        </p:nvSpPr>
        <p:spPr bwMode="auto">
          <a:xfrm>
            <a:off x="323528" y="1160748"/>
            <a:ext cx="483349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b="1" dirty="0">
                <a:latin typeface="나눔고딕" pitchFamily="50" charset="-127"/>
                <a:ea typeface="나눔고딕" pitchFamily="50" charset="-127"/>
              </a:rPr>
              <a:t>로고</a:t>
            </a:r>
          </a:p>
        </p:txBody>
      </p:sp>
      <p:sp>
        <p:nvSpPr>
          <p:cNvPr id="40" name="TextBox 27"/>
          <p:cNvSpPr txBox="1">
            <a:spLocks noChangeArrowheads="1"/>
          </p:cNvSpPr>
          <p:nvPr/>
        </p:nvSpPr>
        <p:spPr bwMode="auto">
          <a:xfrm>
            <a:off x="2123728" y="6381328"/>
            <a:ext cx="865700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>
                <a:latin typeface="나눔고딕" pitchFamily="50" charset="-127"/>
                <a:ea typeface="나눔고딕" pitchFamily="50" charset="-127"/>
              </a:rPr>
              <a:t>Copyright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64" name="직선 연결선 63"/>
          <p:cNvCxnSpPr/>
          <p:nvPr/>
        </p:nvCxnSpPr>
        <p:spPr>
          <a:xfrm>
            <a:off x="360033" y="1484784"/>
            <a:ext cx="44999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391980" y="800708"/>
            <a:ext cx="425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검색</a:t>
            </a:r>
            <a:endParaRPr lang="ko-KR" altLang="en-US" sz="1000" dirty="0"/>
          </a:p>
        </p:txBody>
      </p:sp>
      <p:sp>
        <p:nvSpPr>
          <p:cNvPr id="102" name="TextBox 51"/>
          <p:cNvSpPr txBox="1"/>
          <p:nvPr/>
        </p:nvSpPr>
        <p:spPr>
          <a:xfrm>
            <a:off x="5040000" y="1409643"/>
            <a:ext cx="34512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주의글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각 교통수단 과 홈페이지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전화번호 소개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각각의 교통수단을 클릭하면 그 홈페이지로 이동함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57" name="직선 연결선 56"/>
          <p:cNvCxnSpPr/>
          <p:nvPr/>
        </p:nvCxnSpPr>
        <p:spPr>
          <a:xfrm>
            <a:off x="467544" y="591327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직선 연결선 104"/>
          <p:cNvCxnSpPr/>
          <p:nvPr/>
        </p:nvCxnSpPr>
        <p:spPr>
          <a:xfrm>
            <a:off x="1475656" y="5877272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직선 연결선 105"/>
          <p:cNvCxnSpPr/>
          <p:nvPr/>
        </p:nvCxnSpPr>
        <p:spPr>
          <a:xfrm>
            <a:off x="1475656" y="6201308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1439652" y="5949860"/>
            <a:ext cx="6655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만족도조사</a:t>
            </a:r>
            <a:endParaRPr lang="ko-KR" altLang="en-US" sz="800" dirty="0"/>
          </a:p>
        </p:txBody>
      </p:sp>
      <p:sp>
        <p:nvSpPr>
          <p:cNvPr id="51" name="TextBox 18"/>
          <p:cNvSpPr txBox="1">
            <a:spLocks noChangeArrowheads="1"/>
          </p:cNvSpPr>
          <p:nvPr/>
        </p:nvSpPr>
        <p:spPr bwMode="auto">
          <a:xfrm>
            <a:off x="1115616" y="1160748"/>
            <a:ext cx="37084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Nice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중구탐방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	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축제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      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문화탐방      테마갤러리   여행도우미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6" name="그룹 84"/>
          <p:cNvGrpSpPr/>
          <p:nvPr/>
        </p:nvGrpSpPr>
        <p:grpSpPr>
          <a:xfrm>
            <a:off x="384670" y="2096854"/>
            <a:ext cx="1018978" cy="4104454"/>
            <a:chOff x="508223" y="2980411"/>
            <a:chExt cx="1480046" cy="594641"/>
          </a:xfrm>
        </p:grpSpPr>
        <p:sp>
          <p:nvSpPr>
            <p:cNvPr id="73" name="직사각형 72"/>
            <p:cNvSpPr/>
            <p:nvPr/>
          </p:nvSpPr>
          <p:spPr>
            <a:xfrm>
              <a:off x="628596" y="2990843"/>
              <a:ext cx="1241443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TextBox 63"/>
            <p:cNvSpPr txBox="1">
              <a:spLocks noChangeArrowheads="1"/>
            </p:cNvSpPr>
            <p:nvPr/>
          </p:nvSpPr>
          <p:spPr bwMode="auto">
            <a:xfrm>
              <a:off x="508223" y="2980411"/>
              <a:ext cx="1480046" cy="263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공지사항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err="1" smtClean="0">
                  <a:latin typeface="나눔고딕" pitchFamily="50" charset="-127"/>
                  <a:ea typeface="나눔고딕" pitchFamily="50" charset="-127"/>
                </a:rPr>
                <a:t>맛집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숙박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쇼핑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solidFill>
                    <a:srgbClr val="0066B3"/>
                  </a:solidFill>
                  <a:latin typeface="나눔고딕" pitchFamily="50" charset="-127"/>
                  <a:ea typeface="나눔고딕" pitchFamily="50" charset="-127"/>
                </a:rPr>
                <a:t>교통정보</a:t>
              </a:r>
              <a:endParaRPr lang="en-US" altLang="ko-KR" sz="800" dirty="0" smtClean="0">
                <a:solidFill>
                  <a:srgbClr val="0066B3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주차장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관광도우미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cxnSp>
        <p:nvCxnSpPr>
          <p:cNvPr id="76" name="직선 연결선 75"/>
          <p:cNvCxnSpPr/>
          <p:nvPr/>
        </p:nvCxnSpPr>
        <p:spPr>
          <a:xfrm>
            <a:off x="1475656" y="1808820"/>
            <a:ext cx="3024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직선 연결선 79"/>
          <p:cNvCxnSpPr/>
          <p:nvPr/>
        </p:nvCxnSpPr>
        <p:spPr>
          <a:xfrm>
            <a:off x="1475656" y="2168860"/>
            <a:ext cx="3024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직선 연결선 92"/>
          <p:cNvCxnSpPr/>
          <p:nvPr/>
        </p:nvCxnSpPr>
        <p:spPr>
          <a:xfrm>
            <a:off x="467544" y="2420888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63"/>
          <p:cNvSpPr txBox="1">
            <a:spLocks noChangeArrowheads="1"/>
          </p:cNvSpPr>
          <p:nvPr/>
        </p:nvSpPr>
        <p:spPr bwMode="auto">
          <a:xfrm>
            <a:off x="1403648" y="1844824"/>
            <a:ext cx="26642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400" b="1" dirty="0" smtClean="0">
                <a:latin typeface="나눔고딕" pitchFamily="50" charset="-127"/>
                <a:ea typeface="나눔고딕" pitchFamily="50" charset="-127"/>
              </a:rPr>
              <a:t>교통정보</a:t>
            </a:r>
            <a:endParaRPr lang="en-US" altLang="ko-KR" sz="1400" b="1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5" name="직사각형 94"/>
          <p:cNvSpPr/>
          <p:nvPr/>
        </p:nvSpPr>
        <p:spPr>
          <a:xfrm>
            <a:off x="4283968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96" name="직사각형 95"/>
          <p:cNvSpPr/>
          <p:nvPr/>
        </p:nvSpPr>
        <p:spPr>
          <a:xfrm>
            <a:off x="2987824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98" name="직사각형 97"/>
          <p:cNvSpPr/>
          <p:nvPr/>
        </p:nvSpPr>
        <p:spPr>
          <a:xfrm>
            <a:off x="3311860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99" name="직사각형 98"/>
          <p:cNvSpPr/>
          <p:nvPr/>
        </p:nvSpPr>
        <p:spPr>
          <a:xfrm>
            <a:off x="3635896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100" name="직사각형 99"/>
          <p:cNvSpPr/>
          <p:nvPr/>
        </p:nvSpPr>
        <p:spPr>
          <a:xfrm>
            <a:off x="3959932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cxnSp>
        <p:nvCxnSpPr>
          <p:cNvPr id="101" name="직선 연결선 100"/>
          <p:cNvCxnSpPr/>
          <p:nvPr/>
        </p:nvCxnSpPr>
        <p:spPr>
          <a:xfrm>
            <a:off x="1475656" y="180882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직선 연결선 108"/>
          <p:cNvCxnSpPr/>
          <p:nvPr/>
        </p:nvCxnSpPr>
        <p:spPr>
          <a:xfrm>
            <a:off x="1475656" y="216886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직선 연결선 110"/>
          <p:cNvCxnSpPr/>
          <p:nvPr/>
        </p:nvCxnSpPr>
        <p:spPr>
          <a:xfrm>
            <a:off x="467544" y="267291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직선 연결선 111"/>
          <p:cNvCxnSpPr/>
          <p:nvPr/>
        </p:nvCxnSpPr>
        <p:spPr>
          <a:xfrm>
            <a:off x="467544" y="2888940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직선 연결선 112"/>
          <p:cNvCxnSpPr/>
          <p:nvPr/>
        </p:nvCxnSpPr>
        <p:spPr>
          <a:xfrm>
            <a:off x="467544" y="591327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직선 연결선 113"/>
          <p:cNvCxnSpPr/>
          <p:nvPr/>
        </p:nvCxnSpPr>
        <p:spPr>
          <a:xfrm>
            <a:off x="1475656" y="5877272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직선 연결선 115"/>
          <p:cNvCxnSpPr/>
          <p:nvPr/>
        </p:nvCxnSpPr>
        <p:spPr>
          <a:xfrm>
            <a:off x="1475656" y="6201308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1439652" y="5949860"/>
            <a:ext cx="6655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만족도조사</a:t>
            </a:r>
            <a:endParaRPr lang="ko-KR" altLang="en-US" sz="800" dirty="0"/>
          </a:p>
        </p:txBody>
      </p:sp>
      <p:cxnSp>
        <p:nvCxnSpPr>
          <p:cNvPr id="118" name="직선 연결선 117"/>
          <p:cNvCxnSpPr/>
          <p:nvPr/>
        </p:nvCxnSpPr>
        <p:spPr>
          <a:xfrm>
            <a:off x="467544" y="3140968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/>
        </p:nvSpPr>
        <p:spPr>
          <a:xfrm>
            <a:off x="1403648" y="1592796"/>
            <a:ext cx="17091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홈  </a:t>
            </a:r>
            <a:r>
              <a:rPr lang="en-US" altLang="ko-KR" sz="800" dirty="0" smtClean="0"/>
              <a:t>&gt; </a:t>
            </a:r>
            <a:r>
              <a:rPr lang="ko-KR" altLang="en-US" sz="800" dirty="0" smtClean="0"/>
              <a:t>축제 </a:t>
            </a:r>
            <a:r>
              <a:rPr lang="en-US" altLang="ko-KR" sz="800" dirty="0" smtClean="0"/>
              <a:t>&gt; </a:t>
            </a:r>
            <a:r>
              <a:rPr lang="ko-KR" altLang="en-US" sz="800" dirty="0" smtClean="0"/>
              <a:t>여행도우미 </a:t>
            </a:r>
            <a:r>
              <a:rPr lang="en-US" altLang="ko-KR" sz="800" dirty="0" smtClean="0"/>
              <a:t>&gt; </a:t>
            </a:r>
            <a:r>
              <a:rPr lang="ko-KR" altLang="en-US" sz="800" dirty="0" smtClean="0"/>
              <a:t>교통정보</a:t>
            </a:r>
            <a:endParaRPr lang="ko-KR" altLang="en-US" sz="1600" dirty="0"/>
          </a:p>
        </p:txBody>
      </p:sp>
      <p:cxnSp>
        <p:nvCxnSpPr>
          <p:cNvPr id="55" name="직선 연결선 54"/>
          <p:cNvCxnSpPr/>
          <p:nvPr/>
        </p:nvCxnSpPr>
        <p:spPr>
          <a:xfrm>
            <a:off x="467544" y="339299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55"/>
          <p:cNvCxnSpPr/>
          <p:nvPr/>
        </p:nvCxnSpPr>
        <p:spPr>
          <a:xfrm>
            <a:off x="467544" y="3645024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연결선 57"/>
          <p:cNvCxnSpPr/>
          <p:nvPr/>
        </p:nvCxnSpPr>
        <p:spPr>
          <a:xfrm>
            <a:off x="467544" y="3861048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직사각형 58"/>
          <p:cNvSpPr/>
          <p:nvPr/>
        </p:nvSpPr>
        <p:spPr>
          <a:xfrm>
            <a:off x="1511660" y="2276872"/>
            <a:ext cx="3204356" cy="576064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>
                <a:solidFill>
                  <a:schemeClr val="tx1"/>
                </a:solidFill>
              </a:rPr>
              <a:t>상황에 따라 일정이 변경 될 수 있습니다</a:t>
            </a:r>
            <a:r>
              <a:rPr lang="en-US" altLang="ko-KR" sz="800" dirty="0" smtClean="0">
                <a:solidFill>
                  <a:schemeClr val="tx1"/>
                </a:solidFill>
              </a:rPr>
              <a:t>. </a:t>
            </a:r>
          </a:p>
          <a:p>
            <a:pPr algn="ctr"/>
            <a:r>
              <a:rPr lang="ko-KR" altLang="en-US" sz="800" dirty="0" smtClean="0">
                <a:solidFill>
                  <a:schemeClr val="tx1"/>
                </a:solidFill>
              </a:rPr>
              <a:t>자세한 정보는 각 부서에 문의해주시기 바랍니다</a:t>
            </a:r>
            <a:r>
              <a:rPr lang="en-US" altLang="ko-KR" sz="800" dirty="0" smtClean="0">
                <a:solidFill>
                  <a:schemeClr val="tx1"/>
                </a:solidFill>
              </a:rPr>
              <a:t>.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graphicFrame>
        <p:nvGraphicFramePr>
          <p:cNvPr id="60" name="표 59"/>
          <p:cNvGraphicFramePr>
            <a:graphicFrameLocks noGrp="1"/>
          </p:cNvGraphicFramePr>
          <p:nvPr/>
        </p:nvGraphicFramePr>
        <p:xfrm>
          <a:off x="1511660" y="3032956"/>
          <a:ext cx="3168352" cy="2612536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889987"/>
                <a:gridCol w="1486277"/>
                <a:gridCol w="792088"/>
              </a:tblGrid>
              <a:tr h="37084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900" dirty="0" smtClean="0"/>
                        <a:t>구분</a:t>
                      </a:r>
                      <a:endParaRPr lang="ko-KR" altLang="en-US" sz="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900" dirty="0" smtClean="0"/>
                        <a:t>홈페이지</a:t>
                      </a:r>
                      <a:endParaRPr lang="ko-KR" altLang="en-US" sz="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900" dirty="0" smtClean="0"/>
                        <a:t>전화번호</a:t>
                      </a:r>
                      <a:endParaRPr lang="ko-KR" altLang="en-US" sz="900" b="0" dirty="0"/>
                    </a:p>
                  </a:txBody>
                  <a:tcPr/>
                </a:tc>
              </a:tr>
              <a:tr h="31323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900" dirty="0" smtClean="0"/>
                        <a:t>버스</a:t>
                      </a:r>
                      <a:endParaRPr lang="en-US" altLang="ko-KR" sz="9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b="0" dirty="0"/>
                    </a:p>
                  </a:txBody>
                  <a:tcPr/>
                </a:tc>
              </a:tr>
              <a:tr h="32403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900" dirty="0" smtClean="0"/>
                        <a:t>지하철</a:t>
                      </a:r>
                      <a:endParaRPr lang="ko-KR" altLang="en-US" sz="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900" dirty="0" smtClean="0"/>
                        <a:t>항공</a:t>
                      </a:r>
                      <a:endParaRPr lang="ko-KR" altLang="en-US" sz="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b="0" dirty="0"/>
                    </a:p>
                  </a:txBody>
                  <a:tcPr/>
                </a:tc>
              </a:tr>
              <a:tr h="24483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900" dirty="0" smtClean="0"/>
                        <a:t>철도</a:t>
                      </a:r>
                      <a:endParaRPr lang="ko-KR" altLang="en-US" sz="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b="0" dirty="0"/>
                    </a:p>
                  </a:txBody>
                  <a:tcPr/>
                </a:tc>
              </a:tr>
              <a:tr h="34204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900" dirty="0" smtClean="0"/>
                        <a:t>시외버스</a:t>
                      </a:r>
                      <a:endParaRPr lang="ko-KR" altLang="en-US" sz="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b="0" dirty="0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900" dirty="0" smtClean="0"/>
                        <a:t>시외버스투어</a:t>
                      </a:r>
                      <a:endParaRPr lang="ko-KR" altLang="en-US" sz="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b="0" dirty="0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900" dirty="0" smtClean="0"/>
                        <a:t>점보시티투어</a:t>
                      </a:r>
                      <a:endParaRPr lang="ko-KR" altLang="en-US" sz="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9" name="타원 68"/>
          <p:cNvSpPr/>
          <p:nvPr/>
        </p:nvSpPr>
        <p:spPr>
          <a:xfrm>
            <a:off x="1403648" y="2204864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1</a:t>
            </a:r>
            <a:endParaRPr lang="ko-KR" altLang="en-US" sz="1200" dirty="0"/>
          </a:p>
        </p:txBody>
      </p:sp>
      <p:sp>
        <p:nvSpPr>
          <p:cNvPr id="88" name="타원 87"/>
          <p:cNvSpPr/>
          <p:nvPr/>
        </p:nvSpPr>
        <p:spPr>
          <a:xfrm>
            <a:off x="1403648" y="2924944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2</a:t>
            </a:r>
            <a:endParaRPr lang="ko-KR" altLang="en-US" sz="1200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8"/>
          <p:cNvGrpSpPr/>
          <p:nvPr/>
        </p:nvGrpSpPr>
        <p:grpSpPr>
          <a:xfrm>
            <a:off x="359532" y="728700"/>
            <a:ext cx="4514347" cy="5940659"/>
            <a:chOff x="327423" y="982629"/>
            <a:chExt cx="4514347" cy="5038794"/>
          </a:xfrm>
        </p:grpSpPr>
        <p:sp>
          <p:nvSpPr>
            <p:cNvPr id="62" name="직사각형 61"/>
            <p:cNvSpPr/>
            <p:nvPr/>
          </p:nvSpPr>
          <p:spPr>
            <a:xfrm>
              <a:off x="329055" y="982629"/>
              <a:ext cx="4512715" cy="503879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ko-KR" altLang="en-US" sz="1000" smtClean="0"/>
                <a:t>ㄷ</a:t>
              </a:r>
              <a:endParaRPr lang="ko-KR" altLang="en-US" sz="1000" dirty="0"/>
            </a:p>
          </p:txBody>
        </p:sp>
        <p:grpSp>
          <p:nvGrpSpPr>
            <p:cNvPr id="3" name="그룹 43"/>
            <p:cNvGrpSpPr/>
            <p:nvPr/>
          </p:nvGrpSpPr>
          <p:grpSpPr>
            <a:xfrm>
              <a:off x="327423" y="1268760"/>
              <a:ext cx="4514347" cy="4460559"/>
              <a:chOff x="327423" y="1268760"/>
              <a:chExt cx="4514347" cy="4460559"/>
            </a:xfrm>
          </p:grpSpPr>
          <p:cxnSp>
            <p:nvCxnSpPr>
              <p:cNvPr id="72" name="직선 연결선 71"/>
              <p:cNvCxnSpPr/>
              <p:nvPr/>
            </p:nvCxnSpPr>
            <p:spPr>
              <a:xfrm>
                <a:off x="327423" y="1268760"/>
                <a:ext cx="449999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직선 연결선 73"/>
              <p:cNvCxnSpPr/>
              <p:nvPr/>
            </p:nvCxnSpPr>
            <p:spPr>
              <a:xfrm>
                <a:off x="327423" y="5729319"/>
                <a:ext cx="45143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그룹 68"/>
          <p:cNvGrpSpPr/>
          <p:nvPr/>
        </p:nvGrpSpPr>
        <p:grpSpPr>
          <a:xfrm>
            <a:off x="467544" y="1592796"/>
            <a:ext cx="864096" cy="576064"/>
            <a:chOff x="628596" y="2990843"/>
            <a:chExt cx="1255083" cy="584209"/>
          </a:xfrm>
        </p:grpSpPr>
        <p:sp>
          <p:nvSpPr>
            <p:cNvPr id="169" name="직사각형 168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TextBox 63"/>
            <p:cNvSpPr txBox="1">
              <a:spLocks noChangeArrowheads="1"/>
            </p:cNvSpPr>
            <p:nvPr/>
          </p:nvSpPr>
          <p:spPr bwMode="auto">
            <a:xfrm>
              <a:off x="665108" y="3158391"/>
              <a:ext cx="1218571" cy="23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900" dirty="0" smtClean="0">
                  <a:latin typeface="나눔고딕" pitchFamily="50" charset="-127"/>
                  <a:ea typeface="나눔고딕" pitchFamily="50" charset="-127"/>
                </a:rPr>
                <a:t>여행도우미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5" name="그룹 44"/>
          <p:cNvGrpSpPr/>
          <p:nvPr/>
        </p:nvGrpSpPr>
        <p:grpSpPr>
          <a:xfrm>
            <a:off x="5040052" y="1008000"/>
            <a:ext cx="3695957" cy="770975"/>
            <a:chOff x="4937130" y="2662227"/>
            <a:chExt cx="3906891" cy="770975"/>
          </a:xfrm>
        </p:grpSpPr>
        <p:sp>
          <p:nvSpPr>
            <p:cNvPr id="18" name="직사각형 17"/>
            <p:cNvSpPr/>
            <p:nvPr/>
          </p:nvSpPr>
          <p:spPr>
            <a:xfrm>
              <a:off x="4955388" y="2662227"/>
              <a:ext cx="1576214" cy="302390"/>
            </a:xfrm>
            <a:prstGeom prst="rect">
              <a:avLst/>
            </a:prstGeom>
            <a:solidFill>
              <a:srgbClr val="0066B3"/>
            </a:solidFill>
            <a:ln>
              <a:noFill/>
            </a:ln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서브 페이지 </a:t>
              </a:r>
              <a:r>
                <a:rPr lang="en-US" altLang="ko-KR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/ </a:t>
              </a: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화면설명</a:t>
              </a:r>
              <a:endParaRPr lang="ko-KR" altLang="en-US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TextBox 51"/>
            <p:cNvSpPr txBox="1"/>
            <p:nvPr/>
          </p:nvSpPr>
          <p:spPr>
            <a:xfrm>
              <a:off x="4937130" y="3063870"/>
              <a:ext cx="3906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200000"/>
                </a:lnSpc>
              </a:pP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3" name="제목 22"/>
          <p:cNvSpPr>
            <a:spLocks noGrp="1"/>
          </p:cNvSpPr>
          <p:nvPr>
            <p:ph type="title"/>
          </p:nvPr>
        </p:nvSpPr>
        <p:spPr>
          <a:xfrm>
            <a:off x="226951" y="124289"/>
            <a:ext cx="2076797" cy="584775"/>
          </a:xfrm>
        </p:spPr>
        <p:txBody>
          <a:bodyPr/>
          <a:lstStyle/>
          <a:p>
            <a:r>
              <a:rPr lang="ko-KR" altLang="en-US" smtClean="0"/>
              <a:t>서브구조도</a:t>
            </a:r>
            <a:endParaRPr lang="ko-KR" altLang="en-US"/>
          </a:p>
        </p:txBody>
      </p:sp>
      <p:sp>
        <p:nvSpPr>
          <p:cNvPr id="37" name="TextBox 17"/>
          <p:cNvSpPr txBox="1">
            <a:spLocks noChangeArrowheads="1"/>
          </p:cNvSpPr>
          <p:nvPr/>
        </p:nvSpPr>
        <p:spPr bwMode="auto">
          <a:xfrm>
            <a:off x="323528" y="1160748"/>
            <a:ext cx="483349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b="1" dirty="0">
                <a:latin typeface="나눔고딕" pitchFamily="50" charset="-127"/>
                <a:ea typeface="나눔고딕" pitchFamily="50" charset="-127"/>
              </a:rPr>
              <a:t>로고</a:t>
            </a:r>
          </a:p>
        </p:txBody>
      </p:sp>
      <p:sp>
        <p:nvSpPr>
          <p:cNvPr id="40" name="TextBox 27"/>
          <p:cNvSpPr txBox="1">
            <a:spLocks noChangeArrowheads="1"/>
          </p:cNvSpPr>
          <p:nvPr/>
        </p:nvSpPr>
        <p:spPr bwMode="auto">
          <a:xfrm>
            <a:off x="2123728" y="6381328"/>
            <a:ext cx="865700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>
                <a:latin typeface="나눔고딕" pitchFamily="50" charset="-127"/>
                <a:ea typeface="나눔고딕" pitchFamily="50" charset="-127"/>
              </a:rPr>
              <a:t>Copyright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64" name="직선 연결선 63"/>
          <p:cNvCxnSpPr/>
          <p:nvPr/>
        </p:nvCxnSpPr>
        <p:spPr>
          <a:xfrm>
            <a:off x="360033" y="1484784"/>
            <a:ext cx="44999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391980" y="800708"/>
            <a:ext cx="425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검색</a:t>
            </a:r>
            <a:endParaRPr lang="ko-KR" altLang="en-US" sz="1000" dirty="0"/>
          </a:p>
        </p:txBody>
      </p:sp>
      <p:sp>
        <p:nvSpPr>
          <p:cNvPr id="102" name="TextBox 51"/>
          <p:cNvSpPr txBox="1"/>
          <p:nvPr/>
        </p:nvSpPr>
        <p:spPr>
          <a:xfrm>
            <a:off x="5040000" y="1409643"/>
            <a:ext cx="3451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주차 휴무일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주차장별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정보를 표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이미지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)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로 제공함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57" name="직선 연결선 56"/>
          <p:cNvCxnSpPr/>
          <p:nvPr/>
        </p:nvCxnSpPr>
        <p:spPr>
          <a:xfrm>
            <a:off x="467544" y="591327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직선 연결선 104"/>
          <p:cNvCxnSpPr/>
          <p:nvPr/>
        </p:nvCxnSpPr>
        <p:spPr>
          <a:xfrm>
            <a:off x="1475656" y="5877272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직선 연결선 105"/>
          <p:cNvCxnSpPr/>
          <p:nvPr/>
        </p:nvCxnSpPr>
        <p:spPr>
          <a:xfrm>
            <a:off x="1475656" y="6201308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1439652" y="5949860"/>
            <a:ext cx="6655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만족도조사</a:t>
            </a:r>
            <a:endParaRPr lang="ko-KR" altLang="en-US" sz="800" dirty="0"/>
          </a:p>
        </p:txBody>
      </p:sp>
      <p:sp>
        <p:nvSpPr>
          <p:cNvPr id="51" name="TextBox 18"/>
          <p:cNvSpPr txBox="1">
            <a:spLocks noChangeArrowheads="1"/>
          </p:cNvSpPr>
          <p:nvPr/>
        </p:nvSpPr>
        <p:spPr bwMode="auto">
          <a:xfrm>
            <a:off x="1115616" y="1160748"/>
            <a:ext cx="37084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Nice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중구탐방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	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축제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      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문화탐방      테마갤러리   여행도우미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6" name="그룹 84"/>
          <p:cNvGrpSpPr/>
          <p:nvPr/>
        </p:nvGrpSpPr>
        <p:grpSpPr>
          <a:xfrm>
            <a:off x="384670" y="2096854"/>
            <a:ext cx="1018978" cy="4104454"/>
            <a:chOff x="508223" y="2980411"/>
            <a:chExt cx="1480046" cy="594641"/>
          </a:xfrm>
        </p:grpSpPr>
        <p:sp>
          <p:nvSpPr>
            <p:cNvPr id="73" name="직사각형 72"/>
            <p:cNvSpPr/>
            <p:nvPr/>
          </p:nvSpPr>
          <p:spPr>
            <a:xfrm>
              <a:off x="628596" y="2990843"/>
              <a:ext cx="1241443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TextBox 63"/>
            <p:cNvSpPr txBox="1">
              <a:spLocks noChangeArrowheads="1"/>
            </p:cNvSpPr>
            <p:nvPr/>
          </p:nvSpPr>
          <p:spPr bwMode="auto">
            <a:xfrm>
              <a:off x="508223" y="2980411"/>
              <a:ext cx="1480046" cy="298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공지사항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err="1" smtClean="0">
                  <a:latin typeface="나눔고딕" pitchFamily="50" charset="-127"/>
                  <a:ea typeface="나눔고딕" pitchFamily="50" charset="-127"/>
                </a:rPr>
                <a:t>맛집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숙박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쇼핑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교통정보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solidFill>
                    <a:srgbClr val="0066B3"/>
                  </a:solidFill>
                  <a:latin typeface="나눔고딕" pitchFamily="50" charset="-127"/>
                  <a:ea typeface="나눔고딕" pitchFamily="50" charset="-127"/>
                </a:rPr>
                <a:t>주차장</a:t>
              </a:r>
              <a:endParaRPr lang="en-US" altLang="ko-KR" sz="800" dirty="0" smtClean="0">
                <a:solidFill>
                  <a:srgbClr val="0066B3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관광도우미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cxnSp>
        <p:nvCxnSpPr>
          <p:cNvPr id="76" name="직선 연결선 75"/>
          <p:cNvCxnSpPr/>
          <p:nvPr/>
        </p:nvCxnSpPr>
        <p:spPr>
          <a:xfrm>
            <a:off x="1475656" y="1808820"/>
            <a:ext cx="3024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직선 연결선 79"/>
          <p:cNvCxnSpPr/>
          <p:nvPr/>
        </p:nvCxnSpPr>
        <p:spPr>
          <a:xfrm>
            <a:off x="1475656" y="2168860"/>
            <a:ext cx="3024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직선 연결선 92"/>
          <p:cNvCxnSpPr/>
          <p:nvPr/>
        </p:nvCxnSpPr>
        <p:spPr>
          <a:xfrm>
            <a:off x="467544" y="2420888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63"/>
          <p:cNvSpPr txBox="1">
            <a:spLocks noChangeArrowheads="1"/>
          </p:cNvSpPr>
          <p:nvPr/>
        </p:nvSpPr>
        <p:spPr bwMode="auto">
          <a:xfrm>
            <a:off x="1403648" y="1844824"/>
            <a:ext cx="26642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400" b="1" dirty="0" smtClean="0">
                <a:latin typeface="나눔고딕" pitchFamily="50" charset="-127"/>
                <a:ea typeface="나눔고딕" pitchFamily="50" charset="-127"/>
              </a:rPr>
              <a:t>주차장</a:t>
            </a:r>
            <a:endParaRPr lang="en-US" altLang="ko-KR" sz="1400" b="1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5" name="직사각형 94"/>
          <p:cNvSpPr/>
          <p:nvPr/>
        </p:nvSpPr>
        <p:spPr>
          <a:xfrm>
            <a:off x="4283968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96" name="직사각형 95"/>
          <p:cNvSpPr/>
          <p:nvPr/>
        </p:nvSpPr>
        <p:spPr>
          <a:xfrm>
            <a:off x="2987824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98" name="직사각형 97"/>
          <p:cNvSpPr/>
          <p:nvPr/>
        </p:nvSpPr>
        <p:spPr>
          <a:xfrm>
            <a:off x="3311860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99" name="직사각형 98"/>
          <p:cNvSpPr/>
          <p:nvPr/>
        </p:nvSpPr>
        <p:spPr>
          <a:xfrm>
            <a:off x="3635896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100" name="직사각형 99"/>
          <p:cNvSpPr/>
          <p:nvPr/>
        </p:nvSpPr>
        <p:spPr>
          <a:xfrm>
            <a:off x="3959932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cxnSp>
        <p:nvCxnSpPr>
          <p:cNvPr id="101" name="직선 연결선 100"/>
          <p:cNvCxnSpPr/>
          <p:nvPr/>
        </p:nvCxnSpPr>
        <p:spPr>
          <a:xfrm>
            <a:off x="1475656" y="180882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직선 연결선 108"/>
          <p:cNvCxnSpPr/>
          <p:nvPr/>
        </p:nvCxnSpPr>
        <p:spPr>
          <a:xfrm>
            <a:off x="1475656" y="216886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직선 연결선 110"/>
          <p:cNvCxnSpPr/>
          <p:nvPr/>
        </p:nvCxnSpPr>
        <p:spPr>
          <a:xfrm>
            <a:off x="467544" y="267291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직선 연결선 111"/>
          <p:cNvCxnSpPr/>
          <p:nvPr/>
        </p:nvCxnSpPr>
        <p:spPr>
          <a:xfrm>
            <a:off x="467544" y="2888940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직선 연결선 112"/>
          <p:cNvCxnSpPr/>
          <p:nvPr/>
        </p:nvCxnSpPr>
        <p:spPr>
          <a:xfrm>
            <a:off x="467544" y="591327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직선 연결선 113"/>
          <p:cNvCxnSpPr/>
          <p:nvPr/>
        </p:nvCxnSpPr>
        <p:spPr>
          <a:xfrm>
            <a:off x="1475656" y="5877272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직선 연결선 115"/>
          <p:cNvCxnSpPr/>
          <p:nvPr/>
        </p:nvCxnSpPr>
        <p:spPr>
          <a:xfrm>
            <a:off x="1475656" y="6201308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1439652" y="5949860"/>
            <a:ext cx="6655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만족도조사</a:t>
            </a:r>
            <a:endParaRPr lang="ko-KR" altLang="en-US" sz="800" dirty="0"/>
          </a:p>
        </p:txBody>
      </p:sp>
      <p:cxnSp>
        <p:nvCxnSpPr>
          <p:cNvPr id="118" name="직선 연결선 117"/>
          <p:cNvCxnSpPr/>
          <p:nvPr/>
        </p:nvCxnSpPr>
        <p:spPr>
          <a:xfrm>
            <a:off x="467544" y="3140968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/>
        </p:nvSpPr>
        <p:spPr>
          <a:xfrm>
            <a:off x="1403648" y="1592796"/>
            <a:ext cx="16129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홈  </a:t>
            </a:r>
            <a:r>
              <a:rPr lang="en-US" altLang="ko-KR" sz="800" dirty="0" smtClean="0"/>
              <a:t>&gt; </a:t>
            </a:r>
            <a:r>
              <a:rPr lang="ko-KR" altLang="en-US" sz="800" dirty="0" smtClean="0"/>
              <a:t>축제 </a:t>
            </a:r>
            <a:r>
              <a:rPr lang="en-US" altLang="ko-KR" sz="800" dirty="0" smtClean="0"/>
              <a:t>&gt; </a:t>
            </a:r>
            <a:r>
              <a:rPr lang="ko-KR" altLang="en-US" sz="800" dirty="0" smtClean="0"/>
              <a:t>여행도우미 </a:t>
            </a:r>
            <a:r>
              <a:rPr lang="en-US" altLang="ko-KR" sz="800" dirty="0" smtClean="0"/>
              <a:t>&gt; </a:t>
            </a:r>
            <a:r>
              <a:rPr lang="ko-KR" altLang="en-US" sz="800" dirty="0" smtClean="0"/>
              <a:t>주차장</a:t>
            </a:r>
            <a:endParaRPr lang="ko-KR" altLang="en-US" sz="1600" dirty="0"/>
          </a:p>
        </p:txBody>
      </p:sp>
      <p:cxnSp>
        <p:nvCxnSpPr>
          <p:cNvPr id="55" name="직선 연결선 54"/>
          <p:cNvCxnSpPr/>
          <p:nvPr/>
        </p:nvCxnSpPr>
        <p:spPr>
          <a:xfrm>
            <a:off x="467544" y="339299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55"/>
          <p:cNvCxnSpPr/>
          <p:nvPr/>
        </p:nvCxnSpPr>
        <p:spPr>
          <a:xfrm>
            <a:off x="467544" y="3645024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연결선 57"/>
          <p:cNvCxnSpPr/>
          <p:nvPr/>
        </p:nvCxnSpPr>
        <p:spPr>
          <a:xfrm>
            <a:off x="467544" y="3861048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직사각형 58"/>
          <p:cNvSpPr/>
          <p:nvPr/>
        </p:nvSpPr>
        <p:spPr>
          <a:xfrm>
            <a:off x="1511660" y="2276872"/>
            <a:ext cx="3204356" cy="936104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 dirty="0" smtClean="0">
                <a:solidFill>
                  <a:schemeClr val="tx1"/>
                </a:solidFill>
              </a:rPr>
              <a:t>* </a:t>
            </a:r>
            <a:r>
              <a:rPr lang="ko-KR" altLang="en-US" sz="800" dirty="0" smtClean="0">
                <a:solidFill>
                  <a:schemeClr val="tx1"/>
                </a:solidFill>
              </a:rPr>
              <a:t> 평일</a:t>
            </a:r>
            <a:r>
              <a:rPr lang="en-US" altLang="ko-KR" sz="800" dirty="0" smtClean="0">
                <a:solidFill>
                  <a:schemeClr val="tx1"/>
                </a:solidFill>
              </a:rPr>
              <a:t>09</a:t>
            </a:r>
            <a:r>
              <a:rPr lang="ko-KR" altLang="en-US" sz="800" dirty="0" smtClean="0">
                <a:solidFill>
                  <a:schemeClr val="tx1"/>
                </a:solidFill>
              </a:rPr>
              <a:t>시</a:t>
            </a:r>
            <a:r>
              <a:rPr lang="en-US" altLang="ko-KR" sz="800" dirty="0" smtClean="0">
                <a:solidFill>
                  <a:schemeClr val="tx1"/>
                </a:solidFill>
              </a:rPr>
              <a:t>~20</a:t>
            </a:r>
            <a:r>
              <a:rPr lang="ko-KR" altLang="en-US" sz="800" dirty="0" smtClean="0">
                <a:solidFill>
                  <a:schemeClr val="tx1"/>
                </a:solidFill>
              </a:rPr>
              <a:t>시 </a:t>
            </a:r>
            <a:r>
              <a:rPr lang="en-US" altLang="ko-KR" sz="800" dirty="0" smtClean="0">
                <a:solidFill>
                  <a:schemeClr val="tx1"/>
                </a:solidFill>
              </a:rPr>
              <a:t>: </a:t>
            </a:r>
            <a:r>
              <a:rPr lang="ko-KR" altLang="en-US" sz="800" dirty="0" err="1" smtClean="0">
                <a:solidFill>
                  <a:schemeClr val="tx1"/>
                </a:solidFill>
              </a:rPr>
              <a:t>중앙동</a:t>
            </a:r>
            <a:r>
              <a:rPr lang="ko-KR" altLang="en-US" sz="800" dirty="0" smtClean="0">
                <a:solidFill>
                  <a:schemeClr val="tx1"/>
                </a:solidFill>
              </a:rPr>
              <a:t> </a:t>
            </a:r>
            <a:r>
              <a:rPr lang="ko-KR" altLang="en-US" sz="800" dirty="0" err="1" smtClean="0">
                <a:solidFill>
                  <a:schemeClr val="tx1"/>
                </a:solidFill>
              </a:rPr>
              <a:t>교보생명</a:t>
            </a:r>
            <a:r>
              <a:rPr lang="ko-KR" altLang="en-US" sz="800" dirty="0" smtClean="0">
                <a:solidFill>
                  <a:schemeClr val="tx1"/>
                </a:solidFill>
              </a:rPr>
              <a:t> 외 </a:t>
            </a:r>
            <a:r>
              <a:rPr lang="en-US" altLang="ko-KR" sz="800" dirty="0" smtClean="0">
                <a:solidFill>
                  <a:schemeClr val="tx1"/>
                </a:solidFill>
              </a:rPr>
              <a:t>10</a:t>
            </a:r>
            <a:r>
              <a:rPr lang="ko-KR" altLang="en-US" sz="800" dirty="0" smtClean="0">
                <a:solidFill>
                  <a:schemeClr val="tx1"/>
                </a:solidFill>
              </a:rPr>
              <a:t>개소</a:t>
            </a:r>
            <a:r>
              <a:rPr lang="en-US" altLang="ko-KR" sz="800" dirty="0" smtClean="0">
                <a:solidFill>
                  <a:schemeClr val="tx1"/>
                </a:solidFill>
              </a:rPr>
              <a:t>(11</a:t>
            </a:r>
            <a:r>
              <a:rPr lang="ko-KR" altLang="en-US" sz="800" dirty="0" smtClean="0">
                <a:solidFill>
                  <a:schemeClr val="tx1"/>
                </a:solidFill>
              </a:rPr>
              <a:t>번까지</a:t>
            </a:r>
            <a:r>
              <a:rPr lang="en-US" altLang="ko-KR" sz="800" dirty="0" smtClean="0">
                <a:solidFill>
                  <a:schemeClr val="tx1"/>
                </a:solidFill>
              </a:rPr>
              <a:t>) ▷ </a:t>
            </a:r>
            <a:r>
              <a:rPr lang="ko-KR" altLang="en-US" sz="800" dirty="0" smtClean="0">
                <a:solidFill>
                  <a:schemeClr val="tx1"/>
                </a:solidFill>
              </a:rPr>
              <a:t>토</a:t>
            </a:r>
            <a:r>
              <a:rPr lang="en-US" altLang="ko-KR" sz="800" dirty="0" smtClean="0">
                <a:solidFill>
                  <a:schemeClr val="tx1"/>
                </a:solidFill>
              </a:rPr>
              <a:t>, </a:t>
            </a:r>
            <a:r>
              <a:rPr lang="ko-KR" altLang="en-US" sz="800" dirty="0" smtClean="0">
                <a:solidFill>
                  <a:schemeClr val="tx1"/>
                </a:solidFill>
              </a:rPr>
              <a:t>일</a:t>
            </a:r>
            <a:r>
              <a:rPr lang="en-US" altLang="ko-KR" sz="800" dirty="0" smtClean="0">
                <a:solidFill>
                  <a:schemeClr val="tx1"/>
                </a:solidFill>
              </a:rPr>
              <a:t>, </a:t>
            </a:r>
          </a:p>
          <a:p>
            <a:r>
              <a:rPr lang="en-US" altLang="ko-KR" sz="800" dirty="0" smtClean="0">
                <a:solidFill>
                  <a:schemeClr val="tx1"/>
                </a:solidFill>
              </a:rPr>
              <a:t>* </a:t>
            </a:r>
            <a:r>
              <a:rPr lang="ko-KR" altLang="en-US" sz="800" dirty="0" smtClean="0">
                <a:solidFill>
                  <a:schemeClr val="tx1"/>
                </a:solidFill>
              </a:rPr>
              <a:t>공휴일 휴무</a:t>
            </a:r>
          </a:p>
          <a:p>
            <a:r>
              <a:rPr lang="ko-KR" altLang="en-US" sz="800" dirty="0" smtClean="0">
                <a:solidFill>
                  <a:schemeClr val="tx1"/>
                </a:solidFill>
              </a:rPr>
              <a:t>* 매일 </a:t>
            </a:r>
            <a:r>
              <a:rPr lang="en-US" altLang="ko-KR" sz="800" dirty="0" smtClean="0">
                <a:solidFill>
                  <a:schemeClr val="tx1"/>
                </a:solidFill>
              </a:rPr>
              <a:t>10</a:t>
            </a:r>
            <a:r>
              <a:rPr lang="ko-KR" altLang="en-US" sz="800" dirty="0" smtClean="0">
                <a:solidFill>
                  <a:schemeClr val="tx1"/>
                </a:solidFill>
              </a:rPr>
              <a:t>시 ∼ </a:t>
            </a:r>
            <a:r>
              <a:rPr lang="en-US" altLang="ko-KR" sz="800" dirty="0" smtClean="0">
                <a:solidFill>
                  <a:schemeClr val="tx1"/>
                </a:solidFill>
              </a:rPr>
              <a:t>21</a:t>
            </a:r>
            <a:r>
              <a:rPr lang="ko-KR" altLang="en-US" sz="800" dirty="0" smtClean="0">
                <a:solidFill>
                  <a:schemeClr val="tx1"/>
                </a:solidFill>
              </a:rPr>
              <a:t>시 </a:t>
            </a:r>
            <a:r>
              <a:rPr lang="en-US" altLang="ko-KR" sz="800" dirty="0" smtClean="0">
                <a:solidFill>
                  <a:schemeClr val="tx1"/>
                </a:solidFill>
              </a:rPr>
              <a:t>: </a:t>
            </a:r>
            <a:r>
              <a:rPr lang="ko-KR" altLang="en-US" sz="800" dirty="0" err="1" smtClean="0">
                <a:solidFill>
                  <a:schemeClr val="tx1"/>
                </a:solidFill>
              </a:rPr>
              <a:t>동주여고</a:t>
            </a:r>
            <a:r>
              <a:rPr lang="ko-KR" altLang="en-US" sz="800" dirty="0" smtClean="0">
                <a:solidFill>
                  <a:schemeClr val="tx1"/>
                </a:solidFill>
              </a:rPr>
              <a:t> 앞 외 </a:t>
            </a:r>
            <a:r>
              <a:rPr lang="en-US" altLang="ko-KR" sz="800" dirty="0" smtClean="0">
                <a:solidFill>
                  <a:schemeClr val="tx1"/>
                </a:solidFill>
              </a:rPr>
              <a:t>5</a:t>
            </a:r>
            <a:r>
              <a:rPr lang="ko-KR" altLang="en-US" sz="800" dirty="0" smtClean="0">
                <a:solidFill>
                  <a:schemeClr val="tx1"/>
                </a:solidFill>
              </a:rPr>
              <a:t>개소</a:t>
            </a:r>
            <a:r>
              <a:rPr lang="en-US" altLang="ko-KR" sz="800" dirty="0" smtClean="0">
                <a:solidFill>
                  <a:schemeClr val="tx1"/>
                </a:solidFill>
              </a:rPr>
              <a:t>(17</a:t>
            </a:r>
            <a:r>
              <a:rPr lang="ko-KR" altLang="en-US" sz="800" dirty="0" smtClean="0">
                <a:solidFill>
                  <a:schemeClr val="tx1"/>
                </a:solidFill>
              </a:rPr>
              <a:t>번까지</a:t>
            </a:r>
            <a:r>
              <a:rPr lang="en-US" altLang="ko-KR" sz="800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altLang="ko-KR" sz="800" dirty="0" smtClean="0">
                <a:solidFill>
                  <a:schemeClr val="tx1"/>
                </a:solidFill>
              </a:rPr>
              <a:t>* </a:t>
            </a:r>
            <a:r>
              <a:rPr lang="ko-KR" altLang="en-US" sz="800" dirty="0" smtClean="0">
                <a:solidFill>
                  <a:schemeClr val="tx1"/>
                </a:solidFill>
              </a:rPr>
              <a:t>연중무휴</a:t>
            </a:r>
            <a:r>
              <a:rPr lang="en-US" altLang="ko-KR" sz="800" dirty="0" smtClean="0">
                <a:solidFill>
                  <a:schemeClr val="tx1"/>
                </a:solidFill>
              </a:rPr>
              <a:t>(24</a:t>
            </a:r>
            <a:r>
              <a:rPr lang="ko-KR" altLang="en-US" sz="800" dirty="0" smtClean="0">
                <a:solidFill>
                  <a:schemeClr val="tx1"/>
                </a:solidFill>
              </a:rPr>
              <a:t>시간</a:t>
            </a:r>
            <a:r>
              <a:rPr lang="en-US" altLang="ko-KR" sz="800" dirty="0" smtClean="0">
                <a:solidFill>
                  <a:schemeClr val="tx1"/>
                </a:solidFill>
              </a:rPr>
              <a:t>) : </a:t>
            </a:r>
            <a:r>
              <a:rPr lang="ko-KR" altLang="en-US" sz="800" dirty="0" err="1" smtClean="0">
                <a:solidFill>
                  <a:schemeClr val="tx1"/>
                </a:solidFill>
              </a:rPr>
              <a:t>중앙동공영</a:t>
            </a:r>
            <a:r>
              <a:rPr lang="en-US" altLang="ko-KR" sz="800" dirty="0" smtClean="0">
                <a:solidFill>
                  <a:schemeClr val="tx1"/>
                </a:solidFill>
              </a:rPr>
              <a:t>, </a:t>
            </a:r>
            <a:r>
              <a:rPr lang="ko-KR" altLang="en-US" sz="800" dirty="0" err="1" smtClean="0">
                <a:solidFill>
                  <a:schemeClr val="tx1"/>
                </a:solidFill>
              </a:rPr>
              <a:t>영주동공영</a:t>
            </a:r>
            <a:r>
              <a:rPr lang="en-US" altLang="ko-KR" sz="800" dirty="0" smtClean="0">
                <a:solidFill>
                  <a:schemeClr val="tx1"/>
                </a:solidFill>
              </a:rPr>
              <a:t>, </a:t>
            </a:r>
            <a:r>
              <a:rPr lang="ko-KR" altLang="en-US" sz="800" dirty="0" err="1" smtClean="0">
                <a:solidFill>
                  <a:schemeClr val="tx1"/>
                </a:solidFill>
              </a:rPr>
              <a:t>용두산공영</a:t>
            </a:r>
            <a:r>
              <a:rPr lang="en-US" altLang="ko-KR" sz="800" dirty="0" smtClean="0">
                <a:solidFill>
                  <a:schemeClr val="tx1"/>
                </a:solidFill>
              </a:rPr>
              <a:t>, </a:t>
            </a:r>
            <a:r>
              <a:rPr lang="ko-KR" altLang="en-US" sz="800" dirty="0" smtClean="0">
                <a:solidFill>
                  <a:schemeClr val="tx1"/>
                </a:solidFill>
              </a:rPr>
              <a:t>보수공영 ▷ </a:t>
            </a:r>
            <a:r>
              <a:rPr lang="ko-KR" altLang="en-US" sz="800" dirty="0" err="1" smtClean="0">
                <a:solidFill>
                  <a:schemeClr val="tx1"/>
                </a:solidFill>
              </a:rPr>
              <a:t>노외주차장</a:t>
            </a:r>
            <a:endParaRPr lang="ko-KR" altLang="en-US" sz="800" dirty="0" smtClean="0">
              <a:solidFill>
                <a:schemeClr val="tx1"/>
              </a:solidFill>
            </a:endParaRPr>
          </a:p>
        </p:txBody>
      </p:sp>
      <p:sp>
        <p:nvSpPr>
          <p:cNvPr id="69" name="타원 68"/>
          <p:cNvSpPr/>
          <p:nvPr/>
        </p:nvSpPr>
        <p:spPr>
          <a:xfrm>
            <a:off x="1403648" y="2204864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1</a:t>
            </a:r>
            <a:endParaRPr lang="ko-KR" altLang="en-US" sz="1200" dirty="0"/>
          </a:p>
        </p:txBody>
      </p:sp>
      <p:sp>
        <p:nvSpPr>
          <p:cNvPr id="54" name="직사각형 53"/>
          <p:cNvSpPr/>
          <p:nvPr/>
        </p:nvSpPr>
        <p:spPr>
          <a:xfrm>
            <a:off x="1511660" y="3320988"/>
            <a:ext cx="3240360" cy="2412268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67" name="직선 연결선 66"/>
          <p:cNvCxnSpPr/>
          <p:nvPr/>
        </p:nvCxnSpPr>
        <p:spPr>
          <a:xfrm>
            <a:off x="2231740" y="3320988"/>
            <a:ext cx="0" cy="241226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직선 연결선 67"/>
          <p:cNvCxnSpPr/>
          <p:nvPr/>
        </p:nvCxnSpPr>
        <p:spPr>
          <a:xfrm>
            <a:off x="3851920" y="3320988"/>
            <a:ext cx="0" cy="241226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547664" y="3356992"/>
            <a:ext cx="6655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err="1" smtClean="0"/>
              <a:t>주차장명</a:t>
            </a:r>
            <a:endParaRPr lang="ko-KR" altLang="en-US" sz="1000" dirty="0"/>
          </a:p>
        </p:txBody>
      </p:sp>
      <p:sp>
        <p:nvSpPr>
          <p:cNvPr id="78" name="TextBox 77"/>
          <p:cNvSpPr txBox="1"/>
          <p:nvPr/>
        </p:nvSpPr>
        <p:spPr>
          <a:xfrm>
            <a:off x="2267744" y="3356992"/>
            <a:ext cx="545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소재지</a:t>
            </a:r>
            <a:endParaRPr lang="ko-KR" altLang="en-US" sz="1000" dirty="0"/>
          </a:p>
        </p:txBody>
      </p:sp>
      <p:sp>
        <p:nvSpPr>
          <p:cNvPr id="79" name="TextBox 78"/>
          <p:cNvSpPr txBox="1"/>
          <p:nvPr/>
        </p:nvSpPr>
        <p:spPr>
          <a:xfrm>
            <a:off x="3887924" y="3356992"/>
            <a:ext cx="6655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주차요금</a:t>
            </a:r>
            <a:endParaRPr lang="ko-KR" altLang="en-US" sz="1000" dirty="0"/>
          </a:p>
        </p:txBody>
      </p:sp>
      <p:sp>
        <p:nvSpPr>
          <p:cNvPr id="88" name="타원 87"/>
          <p:cNvSpPr/>
          <p:nvPr/>
        </p:nvSpPr>
        <p:spPr>
          <a:xfrm>
            <a:off x="1403648" y="3212976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2</a:t>
            </a:r>
            <a:endParaRPr lang="ko-KR" altLang="en-US" sz="1200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그룹 28"/>
          <p:cNvGrpSpPr/>
          <p:nvPr/>
        </p:nvGrpSpPr>
        <p:grpSpPr>
          <a:xfrm>
            <a:off x="359532" y="728700"/>
            <a:ext cx="4514347" cy="5940659"/>
            <a:chOff x="327423" y="982629"/>
            <a:chExt cx="4514347" cy="5038794"/>
          </a:xfrm>
        </p:grpSpPr>
        <p:sp>
          <p:nvSpPr>
            <p:cNvPr id="83" name="직사각형 82"/>
            <p:cNvSpPr/>
            <p:nvPr/>
          </p:nvSpPr>
          <p:spPr>
            <a:xfrm>
              <a:off x="329055" y="982629"/>
              <a:ext cx="4512715" cy="503879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ko-KR" altLang="en-US" sz="1000" smtClean="0"/>
                <a:t>ㄷ</a:t>
              </a:r>
              <a:endParaRPr lang="ko-KR" altLang="en-US" sz="1000" dirty="0"/>
            </a:p>
          </p:txBody>
        </p:sp>
        <p:grpSp>
          <p:nvGrpSpPr>
            <p:cNvPr id="84" name="그룹 43"/>
            <p:cNvGrpSpPr/>
            <p:nvPr/>
          </p:nvGrpSpPr>
          <p:grpSpPr>
            <a:xfrm>
              <a:off x="327423" y="1268760"/>
              <a:ext cx="4514347" cy="4460559"/>
              <a:chOff x="327423" y="1268760"/>
              <a:chExt cx="4514347" cy="4460559"/>
            </a:xfrm>
          </p:grpSpPr>
          <p:cxnSp>
            <p:nvCxnSpPr>
              <p:cNvPr id="85" name="직선 연결선 84"/>
              <p:cNvCxnSpPr/>
              <p:nvPr/>
            </p:nvCxnSpPr>
            <p:spPr>
              <a:xfrm>
                <a:off x="327423" y="1268760"/>
                <a:ext cx="449999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직선 연결선 85"/>
              <p:cNvCxnSpPr/>
              <p:nvPr/>
            </p:nvCxnSpPr>
            <p:spPr>
              <a:xfrm>
                <a:off x="327423" y="5729319"/>
                <a:ext cx="45143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그룹 68"/>
          <p:cNvGrpSpPr/>
          <p:nvPr/>
        </p:nvGrpSpPr>
        <p:grpSpPr>
          <a:xfrm>
            <a:off x="467544" y="1592796"/>
            <a:ext cx="864096" cy="576064"/>
            <a:chOff x="628596" y="2990843"/>
            <a:chExt cx="1255083" cy="584209"/>
          </a:xfrm>
        </p:grpSpPr>
        <p:sp>
          <p:nvSpPr>
            <p:cNvPr id="169" name="직사각형 168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TextBox 63"/>
            <p:cNvSpPr txBox="1">
              <a:spLocks noChangeArrowheads="1"/>
            </p:cNvSpPr>
            <p:nvPr/>
          </p:nvSpPr>
          <p:spPr bwMode="auto">
            <a:xfrm>
              <a:off x="665108" y="3158391"/>
              <a:ext cx="1218571" cy="23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900" dirty="0" smtClean="0">
                  <a:latin typeface="나눔고딕" pitchFamily="50" charset="-127"/>
                  <a:ea typeface="나눔고딕" pitchFamily="50" charset="-127"/>
                </a:rPr>
                <a:t>여행도우미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5" name="그룹 44"/>
          <p:cNvGrpSpPr/>
          <p:nvPr/>
        </p:nvGrpSpPr>
        <p:grpSpPr>
          <a:xfrm>
            <a:off x="5040052" y="1008000"/>
            <a:ext cx="3695957" cy="770975"/>
            <a:chOff x="4937130" y="2662227"/>
            <a:chExt cx="3906891" cy="770975"/>
          </a:xfrm>
        </p:grpSpPr>
        <p:sp>
          <p:nvSpPr>
            <p:cNvPr id="18" name="직사각형 17"/>
            <p:cNvSpPr/>
            <p:nvPr/>
          </p:nvSpPr>
          <p:spPr>
            <a:xfrm>
              <a:off x="4955388" y="2662227"/>
              <a:ext cx="1576214" cy="302390"/>
            </a:xfrm>
            <a:prstGeom prst="rect">
              <a:avLst/>
            </a:prstGeom>
            <a:solidFill>
              <a:srgbClr val="0066B3"/>
            </a:solidFill>
            <a:ln>
              <a:noFill/>
            </a:ln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서브 페이지 </a:t>
              </a:r>
              <a:r>
                <a:rPr lang="en-US" altLang="ko-KR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/ </a:t>
              </a: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화면설명</a:t>
              </a:r>
              <a:endParaRPr lang="ko-KR" altLang="en-US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TextBox 51"/>
            <p:cNvSpPr txBox="1"/>
            <p:nvPr/>
          </p:nvSpPr>
          <p:spPr>
            <a:xfrm>
              <a:off x="4937130" y="3063870"/>
              <a:ext cx="3906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200000"/>
                </a:lnSpc>
              </a:pP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3" name="제목 22"/>
          <p:cNvSpPr>
            <a:spLocks noGrp="1"/>
          </p:cNvSpPr>
          <p:nvPr>
            <p:ph type="title"/>
          </p:nvPr>
        </p:nvSpPr>
        <p:spPr>
          <a:xfrm>
            <a:off x="226951" y="124289"/>
            <a:ext cx="2076797" cy="584775"/>
          </a:xfrm>
        </p:spPr>
        <p:txBody>
          <a:bodyPr/>
          <a:lstStyle/>
          <a:p>
            <a:r>
              <a:rPr lang="ko-KR" altLang="en-US" smtClean="0"/>
              <a:t>서브구조도</a:t>
            </a:r>
            <a:endParaRPr lang="ko-KR" altLang="en-US"/>
          </a:p>
        </p:txBody>
      </p:sp>
      <p:sp>
        <p:nvSpPr>
          <p:cNvPr id="37" name="TextBox 17"/>
          <p:cNvSpPr txBox="1">
            <a:spLocks noChangeArrowheads="1"/>
          </p:cNvSpPr>
          <p:nvPr/>
        </p:nvSpPr>
        <p:spPr bwMode="auto">
          <a:xfrm>
            <a:off x="323528" y="1160748"/>
            <a:ext cx="483349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b="1" dirty="0">
                <a:latin typeface="나눔고딕" pitchFamily="50" charset="-127"/>
                <a:ea typeface="나눔고딕" pitchFamily="50" charset="-127"/>
              </a:rPr>
              <a:t>로고</a:t>
            </a:r>
          </a:p>
        </p:txBody>
      </p:sp>
      <p:sp>
        <p:nvSpPr>
          <p:cNvPr id="40" name="TextBox 27"/>
          <p:cNvSpPr txBox="1">
            <a:spLocks noChangeArrowheads="1"/>
          </p:cNvSpPr>
          <p:nvPr/>
        </p:nvSpPr>
        <p:spPr bwMode="auto">
          <a:xfrm>
            <a:off x="2123728" y="6381328"/>
            <a:ext cx="865700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>
                <a:latin typeface="나눔고딕" pitchFamily="50" charset="-127"/>
                <a:ea typeface="나눔고딕" pitchFamily="50" charset="-127"/>
              </a:rPr>
              <a:t>Copyright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64" name="직선 연결선 63"/>
          <p:cNvCxnSpPr/>
          <p:nvPr/>
        </p:nvCxnSpPr>
        <p:spPr>
          <a:xfrm>
            <a:off x="360033" y="1484784"/>
            <a:ext cx="44999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391980" y="800708"/>
            <a:ext cx="425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검색</a:t>
            </a:r>
            <a:endParaRPr lang="ko-KR" altLang="en-US" sz="1000" dirty="0"/>
          </a:p>
        </p:txBody>
      </p:sp>
      <p:sp>
        <p:nvSpPr>
          <p:cNvPr id="102" name="TextBox 51"/>
          <p:cNvSpPr txBox="1"/>
          <p:nvPr/>
        </p:nvSpPr>
        <p:spPr>
          <a:xfrm>
            <a:off x="5040000" y="1409643"/>
            <a:ext cx="3451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관광 안내 이미지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관광안내 이미지 확대로 </a:t>
            </a: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새창열기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57" name="직선 연결선 56"/>
          <p:cNvCxnSpPr/>
          <p:nvPr/>
        </p:nvCxnSpPr>
        <p:spPr>
          <a:xfrm>
            <a:off x="467544" y="591327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직선 연결선 104"/>
          <p:cNvCxnSpPr/>
          <p:nvPr/>
        </p:nvCxnSpPr>
        <p:spPr>
          <a:xfrm>
            <a:off x="1475656" y="5877272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직선 연결선 105"/>
          <p:cNvCxnSpPr/>
          <p:nvPr/>
        </p:nvCxnSpPr>
        <p:spPr>
          <a:xfrm>
            <a:off x="1475656" y="6201308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1439652" y="5949860"/>
            <a:ext cx="6655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만족도조사</a:t>
            </a:r>
            <a:endParaRPr lang="ko-KR" altLang="en-US" sz="800" dirty="0"/>
          </a:p>
        </p:txBody>
      </p:sp>
      <p:sp>
        <p:nvSpPr>
          <p:cNvPr id="51" name="TextBox 18"/>
          <p:cNvSpPr txBox="1">
            <a:spLocks noChangeArrowheads="1"/>
          </p:cNvSpPr>
          <p:nvPr/>
        </p:nvSpPr>
        <p:spPr bwMode="auto">
          <a:xfrm>
            <a:off x="1115616" y="1160748"/>
            <a:ext cx="37084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Nice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중구탐방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	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축제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      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문화탐방      테마갤러리   여행도우미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6" name="그룹 84"/>
          <p:cNvGrpSpPr/>
          <p:nvPr/>
        </p:nvGrpSpPr>
        <p:grpSpPr>
          <a:xfrm>
            <a:off x="384670" y="2096854"/>
            <a:ext cx="1018978" cy="4104454"/>
            <a:chOff x="508223" y="2980411"/>
            <a:chExt cx="1480046" cy="594641"/>
          </a:xfrm>
        </p:grpSpPr>
        <p:sp>
          <p:nvSpPr>
            <p:cNvPr id="73" name="직사각형 72"/>
            <p:cNvSpPr/>
            <p:nvPr/>
          </p:nvSpPr>
          <p:spPr>
            <a:xfrm>
              <a:off x="628596" y="2990843"/>
              <a:ext cx="1241443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TextBox 63"/>
            <p:cNvSpPr txBox="1">
              <a:spLocks noChangeArrowheads="1"/>
            </p:cNvSpPr>
            <p:nvPr/>
          </p:nvSpPr>
          <p:spPr bwMode="auto">
            <a:xfrm>
              <a:off x="508223" y="2980411"/>
              <a:ext cx="1480046" cy="334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공지사항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err="1" smtClean="0">
                  <a:latin typeface="나눔고딕" pitchFamily="50" charset="-127"/>
                  <a:ea typeface="나눔고딕" pitchFamily="50" charset="-127"/>
                </a:rPr>
                <a:t>맛집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숙박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쇼핑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교통정보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주차장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solidFill>
                    <a:srgbClr val="0066B3"/>
                  </a:solidFill>
                  <a:latin typeface="나눔고딕" pitchFamily="50" charset="-127"/>
                  <a:ea typeface="나눔고딕" pitchFamily="50" charset="-127"/>
                </a:rPr>
                <a:t>관광도우미</a:t>
              </a:r>
              <a:endParaRPr lang="en-US" altLang="ko-KR" sz="800" dirty="0" smtClean="0">
                <a:solidFill>
                  <a:srgbClr val="0066B3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cxnSp>
        <p:nvCxnSpPr>
          <p:cNvPr id="76" name="직선 연결선 75"/>
          <p:cNvCxnSpPr/>
          <p:nvPr/>
        </p:nvCxnSpPr>
        <p:spPr>
          <a:xfrm>
            <a:off x="1475656" y="1808820"/>
            <a:ext cx="3024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직선 연결선 79"/>
          <p:cNvCxnSpPr/>
          <p:nvPr/>
        </p:nvCxnSpPr>
        <p:spPr>
          <a:xfrm>
            <a:off x="1475656" y="2168860"/>
            <a:ext cx="3024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직선 연결선 92"/>
          <p:cNvCxnSpPr/>
          <p:nvPr/>
        </p:nvCxnSpPr>
        <p:spPr>
          <a:xfrm>
            <a:off x="467544" y="2420888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63"/>
          <p:cNvSpPr txBox="1">
            <a:spLocks noChangeArrowheads="1"/>
          </p:cNvSpPr>
          <p:nvPr/>
        </p:nvSpPr>
        <p:spPr bwMode="auto">
          <a:xfrm>
            <a:off x="1403648" y="1844824"/>
            <a:ext cx="26642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400" b="1" dirty="0" smtClean="0">
                <a:latin typeface="나눔고딕" pitchFamily="50" charset="-127"/>
                <a:ea typeface="나눔고딕" pitchFamily="50" charset="-127"/>
              </a:rPr>
              <a:t>관광안내지도</a:t>
            </a:r>
            <a:endParaRPr lang="en-US" altLang="ko-KR" sz="1400" b="1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5" name="직사각형 94"/>
          <p:cNvSpPr/>
          <p:nvPr/>
        </p:nvSpPr>
        <p:spPr>
          <a:xfrm>
            <a:off x="4283968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96" name="직사각형 95"/>
          <p:cNvSpPr/>
          <p:nvPr/>
        </p:nvSpPr>
        <p:spPr>
          <a:xfrm>
            <a:off x="2987824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98" name="직사각형 97"/>
          <p:cNvSpPr/>
          <p:nvPr/>
        </p:nvSpPr>
        <p:spPr>
          <a:xfrm>
            <a:off x="3311860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99" name="직사각형 98"/>
          <p:cNvSpPr/>
          <p:nvPr/>
        </p:nvSpPr>
        <p:spPr>
          <a:xfrm>
            <a:off x="3635896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100" name="직사각형 99"/>
          <p:cNvSpPr/>
          <p:nvPr/>
        </p:nvSpPr>
        <p:spPr>
          <a:xfrm>
            <a:off x="3959932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cxnSp>
        <p:nvCxnSpPr>
          <p:cNvPr id="101" name="직선 연결선 100"/>
          <p:cNvCxnSpPr/>
          <p:nvPr/>
        </p:nvCxnSpPr>
        <p:spPr>
          <a:xfrm>
            <a:off x="1475656" y="180882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직선 연결선 108"/>
          <p:cNvCxnSpPr/>
          <p:nvPr/>
        </p:nvCxnSpPr>
        <p:spPr>
          <a:xfrm>
            <a:off x="1475656" y="216886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직선 연결선 110"/>
          <p:cNvCxnSpPr/>
          <p:nvPr/>
        </p:nvCxnSpPr>
        <p:spPr>
          <a:xfrm>
            <a:off x="467544" y="267291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직선 연결선 111"/>
          <p:cNvCxnSpPr/>
          <p:nvPr/>
        </p:nvCxnSpPr>
        <p:spPr>
          <a:xfrm>
            <a:off x="467544" y="2888940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직선 연결선 112"/>
          <p:cNvCxnSpPr/>
          <p:nvPr/>
        </p:nvCxnSpPr>
        <p:spPr>
          <a:xfrm>
            <a:off x="467544" y="591327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직선 연결선 113"/>
          <p:cNvCxnSpPr/>
          <p:nvPr/>
        </p:nvCxnSpPr>
        <p:spPr>
          <a:xfrm>
            <a:off x="1475656" y="5877272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직선 연결선 115"/>
          <p:cNvCxnSpPr/>
          <p:nvPr/>
        </p:nvCxnSpPr>
        <p:spPr>
          <a:xfrm>
            <a:off x="1475656" y="6201308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1439652" y="5949860"/>
            <a:ext cx="6655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만족도조사</a:t>
            </a:r>
            <a:endParaRPr lang="ko-KR" altLang="en-US" sz="800" dirty="0"/>
          </a:p>
        </p:txBody>
      </p:sp>
      <p:cxnSp>
        <p:nvCxnSpPr>
          <p:cNvPr id="118" name="직선 연결선 117"/>
          <p:cNvCxnSpPr/>
          <p:nvPr/>
        </p:nvCxnSpPr>
        <p:spPr>
          <a:xfrm>
            <a:off x="467544" y="3140968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/>
        </p:nvSpPr>
        <p:spPr>
          <a:xfrm>
            <a:off x="1403648" y="1592796"/>
            <a:ext cx="18053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홈  </a:t>
            </a:r>
            <a:r>
              <a:rPr lang="en-US" altLang="ko-KR" sz="800" dirty="0" smtClean="0"/>
              <a:t>&gt; </a:t>
            </a:r>
            <a:r>
              <a:rPr lang="ko-KR" altLang="en-US" sz="800" dirty="0" smtClean="0"/>
              <a:t>축제 </a:t>
            </a:r>
            <a:r>
              <a:rPr lang="en-US" altLang="ko-KR" sz="800" dirty="0" smtClean="0"/>
              <a:t>&gt; </a:t>
            </a:r>
            <a:r>
              <a:rPr lang="ko-KR" altLang="en-US" sz="800" dirty="0" smtClean="0"/>
              <a:t>여행도우미 </a:t>
            </a:r>
            <a:r>
              <a:rPr lang="en-US" altLang="ko-KR" sz="800" dirty="0" smtClean="0"/>
              <a:t>&gt; </a:t>
            </a:r>
            <a:r>
              <a:rPr lang="ko-KR" altLang="en-US" sz="800" dirty="0" smtClean="0"/>
              <a:t>관광도우미</a:t>
            </a:r>
            <a:endParaRPr lang="ko-KR" altLang="en-US" sz="1600" dirty="0"/>
          </a:p>
        </p:txBody>
      </p:sp>
      <p:cxnSp>
        <p:nvCxnSpPr>
          <p:cNvPr id="55" name="직선 연결선 54"/>
          <p:cNvCxnSpPr/>
          <p:nvPr/>
        </p:nvCxnSpPr>
        <p:spPr>
          <a:xfrm>
            <a:off x="467544" y="339299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55"/>
          <p:cNvCxnSpPr/>
          <p:nvPr/>
        </p:nvCxnSpPr>
        <p:spPr>
          <a:xfrm>
            <a:off x="467544" y="3645024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연결선 57"/>
          <p:cNvCxnSpPr/>
          <p:nvPr/>
        </p:nvCxnSpPr>
        <p:spPr>
          <a:xfrm>
            <a:off x="467544" y="3861048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직선 연결선 76"/>
          <p:cNvCxnSpPr/>
          <p:nvPr/>
        </p:nvCxnSpPr>
        <p:spPr>
          <a:xfrm>
            <a:off x="467544" y="4329100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67544" y="3861048"/>
            <a:ext cx="797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800" dirty="0" smtClean="0">
                <a:solidFill>
                  <a:srgbClr val="0066B3"/>
                </a:solidFill>
              </a:rPr>
              <a:t>관광안내지도</a:t>
            </a:r>
            <a:endParaRPr lang="en-US" altLang="ko-KR" sz="800" dirty="0" smtClean="0">
              <a:solidFill>
                <a:srgbClr val="0066B3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800" dirty="0" smtClean="0"/>
              <a:t>관광안내센터</a:t>
            </a:r>
            <a:endParaRPr lang="en-US" altLang="ko-KR" sz="800" dirty="0" smtClean="0"/>
          </a:p>
        </p:txBody>
      </p:sp>
      <p:sp>
        <p:nvSpPr>
          <p:cNvPr id="70" name="직사각형 69"/>
          <p:cNvSpPr/>
          <p:nvPr/>
        </p:nvSpPr>
        <p:spPr>
          <a:xfrm>
            <a:off x="1511660" y="2384884"/>
            <a:ext cx="3096344" cy="1944216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chemeClr val="tx1"/>
                </a:solidFill>
              </a:rPr>
              <a:t>관광안내 지도 이미지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81" name="직사각형 80"/>
          <p:cNvSpPr/>
          <p:nvPr/>
        </p:nvSpPr>
        <p:spPr>
          <a:xfrm>
            <a:off x="1943708" y="4437112"/>
            <a:ext cx="2124236" cy="432048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chemeClr val="tx1"/>
                </a:solidFill>
              </a:rPr>
              <a:t>원본사이즈로 보기 버튼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69" name="타원 68"/>
          <p:cNvSpPr/>
          <p:nvPr/>
        </p:nvSpPr>
        <p:spPr>
          <a:xfrm>
            <a:off x="1403648" y="2312876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1</a:t>
            </a:r>
            <a:endParaRPr lang="ko-KR" altLang="en-US" sz="1200" dirty="0"/>
          </a:p>
        </p:txBody>
      </p:sp>
      <p:sp>
        <p:nvSpPr>
          <p:cNvPr id="88" name="타원 87"/>
          <p:cNvSpPr/>
          <p:nvPr/>
        </p:nvSpPr>
        <p:spPr>
          <a:xfrm>
            <a:off x="1835696" y="4365104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2</a:t>
            </a:r>
            <a:endParaRPr lang="ko-KR" altLang="en-US" sz="1200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8"/>
          <p:cNvGrpSpPr/>
          <p:nvPr/>
        </p:nvGrpSpPr>
        <p:grpSpPr>
          <a:xfrm>
            <a:off x="359532" y="728700"/>
            <a:ext cx="4514347" cy="5940659"/>
            <a:chOff x="327423" y="982629"/>
            <a:chExt cx="4514347" cy="5038794"/>
          </a:xfrm>
        </p:grpSpPr>
        <p:sp>
          <p:nvSpPr>
            <p:cNvPr id="83" name="직사각형 82"/>
            <p:cNvSpPr/>
            <p:nvPr/>
          </p:nvSpPr>
          <p:spPr>
            <a:xfrm>
              <a:off x="329055" y="982629"/>
              <a:ext cx="4512715" cy="503879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ko-KR" altLang="en-US" sz="1000" smtClean="0"/>
                <a:t>ㄷ</a:t>
              </a:r>
              <a:endParaRPr lang="ko-KR" altLang="en-US" sz="1000" dirty="0"/>
            </a:p>
          </p:txBody>
        </p:sp>
        <p:grpSp>
          <p:nvGrpSpPr>
            <p:cNvPr id="3" name="그룹 43"/>
            <p:cNvGrpSpPr/>
            <p:nvPr/>
          </p:nvGrpSpPr>
          <p:grpSpPr>
            <a:xfrm>
              <a:off x="327423" y="1268760"/>
              <a:ext cx="4514347" cy="4460559"/>
              <a:chOff x="327423" y="1268760"/>
              <a:chExt cx="4514347" cy="4460559"/>
            </a:xfrm>
          </p:grpSpPr>
          <p:cxnSp>
            <p:nvCxnSpPr>
              <p:cNvPr id="85" name="직선 연결선 84"/>
              <p:cNvCxnSpPr/>
              <p:nvPr/>
            </p:nvCxnSpPr>
            <p:spPr>
              <a:xfrm>
                <a:off x="327423" y="1268760"/>
                <a:ext cx="449999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직선 연결선 85"/>
              <p:cNvCxnSpPr/>
              <p:nvPr/>
            </p:nvCxnSpPr>
            <p:spPr>
              <a:xfrm>
                <a:off x="327423" y="5729319"/>
                <a:ext cx="45143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그룹 68"/>
          <p:cNvGrpSpPr/>
          <p:nvPr/>
        </p:nvGrpSpPr>
        <p:grpSpPr>
          <a:xfrm>
            <a:off x="467544" y="1592796"/>
            <a:ext cx="864096" cy="576064"/>
            <a:chOff x="628596" y="2990843"/>
            <a:chExt cx="1255083" cy="584209"/>
          </a:xfrm>
        </p:grpSpPr>
        <p:sp>
          <p:nvSpPr>
            <p:cNvPr id="169" name="직사각형 168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TextBox 63"/>
            <p:cNvSpPr txBox="1">
              <a:spLocks noChangeArrowheads="1"/>
            </p:cNvSpPr>
            <p:nvPr/>
          </p:nvSpPr>
          <p:spPr bwMode="auto">
            <a:xfrm>
              <a:off x="665108" y="3158391"/>
              <a:ext cx="1218571" cy="23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900" dirty="0" smtClean="0">
                  <a:latin typeface="나눔고딕" pitchFamily="50" charset="-127"/>
                  <a:ea typeface="나눔고딕" pitchFamily="50" charset="-127"/>
                </a:rPr>
                <a:t>여행도우미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5" name="그룹 44"/>
          <p:cNvGrpSpPr/>
          <p:nvPr/>
        </p:nvGrpSpPr>
        <p:grpSpPr>
          <a:xfrm>
            <a:off x="5040052" y="1008000"/>
            <a:ext cx="3695957" cy="770975"/>
            <a:chOff x="4937130" y="2662227"/>
            <a:chExt cx="3906891" cy="770975"/>
          </a:xfrm>
        </p:grpSpPr>
        <p:sp>
          <p:nvSpPr>
            <p:cNvPr id="18" name="직사각형 17"/>
            <p:cNvSpPr/>
            <p:nvPr/>
          </p:nvSpPr>
          <p:spPr>
            <a:xfrm>
              <a:off x="4955388" y="2662227"/>
              <a:ext cx="1576214" cy="302390"/>
            </a:xfrm>
            <a:prstGeom prst="rect">
              <a:avLst/>
            </a:prstGeom>
            <a:solidFill>
              <a:srgbClr val="0066B3"/>
            </a:solidFill>
            <a:ln>
              <a:noFill/>
            </a:ln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서브 페이지 </a:t>
              </a:r>
              <a:r>
                <a:rPr lang="en-US" altLang="ko-KR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/ </a:t>
              </a: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화면설명</a:t>
              </a:r>
              <a:endParaRPr lang="ko-KR" altLang="en-US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TextBox 51"/>
            <p:cNvSpPr txBox="1"/>
            <p:nvPr/>
          </p:nvSpPr>
          <p:spPr>
            <a:xfrm>
              <a:off x="4937130" y="3063870"/>
              <a:ext cx="3906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200000"/>
                </a:lnSpc>
              </a:pP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3" name="제목 22"/>
          <p:cNvSpPr>
            <a:spLocks noGrp="1"/>
          </p:cNvSpPr>
          <p:nvPr>
            <p:ph type="title"/>
          </p:nvPr>
        </p:nvSpPr>
        <p:spPr>
          <a:xfrm>
            <a:off x="226951" y="124289"/>
            <a:ext cx="2076797" cy="584775"/>
          </a:xfrm>
        </p:spPr>
        <p:txBody>
          <a:bodyPr/>
          <a:lstStyle/>
          <a:p>
            <a:r>
              <a:rPr lang="ko-KR" altLang="en-US" smtClean="0"/>
              <a:t>서브구조도</a:t>
            </a:r>
            <a:endParaRPr lang="ko-KR" altLang="en-US"/>
          </a:p>
        </p:txBody>
      </p:sp>
      <p:sp>
        <p:nvSpPr>
          <p:cNvPr id="37" name="TextBox 17"/>
          <p:cNvSpPr txBox="1">
            <a:spLocks noChangeArrowheads="1"/>
          </p:cNvSpPr>
          <p:nvPr/>
        </p:nvSpPr>
        <p:spPr bwMode="auto">
          <a:xfrm>
            <a:off x="323528" y="1160748"/>
            <a:ext cx="483349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b="1" dirty="0">
                <a:latin typeface="나눔고딕" pitchFamily="50" charset="-127"/>
                <a:ea typeface="나눔고딕" pitchFamily="50" charset="-127"/>
              </a:rPr>
              <a:t>로고</a:t>
            </a:r>
          </a:p>
        </p:txBody>
      </p:sp>
      <p:sp>
        <p:nvSpPr>
          <p:cNvPr id="40" name="TextBox 27"/>
          <p:cNvSpPr txBox="1">
            <a:spLocks noChangeArrowheads="1"/>
          </p:cNvSpPr>
          <p:nvPr/>
        </p:nvSpPr>
        <p:spPr bwMode="auto">
          <a:xfrm>
            <a:off x="2123728" y="6381328"/>
            <a:ext cx="865700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>
                <a:latin typeface="나눔고딕" pitchFamily="50" charset="-127"/>
                <a:ea typeface="나눔고딕" pitchFamily="50" charset="-127"/>
              </a:rPr>
              <a:t>Copyright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64" name="직선 연결선 63"/>
          <p:cNvCxnSpPr/>
          <p:nvPr/>
        </p:nvCxnSpPr>
        <p:spPr>
          <a:xfrm>
            <a:off x="360033" y="1484784"/>
            <a:ext cx="44999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391980" y="800708"/>
            <a:ext cx="425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검색</a:t>
            </a:r>
            <a:endParaRPr lang="ko-KR" altLang="en-US" sz="1000" dirty="0"/>
          </a:p>
        </p:txBody>
      </p:sp>
      <p:sp>
        <p:nvSpPr>
          <p:cNvPr id="102" name="TextBox 51"/>
          <p:cNvSpPr txBox="1"/>
          <p:nvPr/>
        </p:nvSpPr>
        <p:spPr>
          <a:xfrm>
            <a:off x="5040000" y="1409643"/>
            <a:ext cx="34512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건물이미지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관광안내센터 정보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아이콘을 </a:t>
            </a: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클릭시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지도페이지로 이동함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57" name="직선 연결선 56"/>
          <p:cNvCxnSpPr/>
          <p:nvPr/>
        </p:nvCxnSpPr>
        <p:spPr>
          <a:xfrm>
            <a:off x="467544" y="591327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직선 연결선 104"/>
          <p:cNvCxnSpPr/>
          <p:nvPr/>
        </p:nvCxnSpPr>
        <p:spPr>
          <a:xfrm>
            <a:off x="1475656" y="5877272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직선 연결선 105"/>
          <p:cNvCxnSpPr/>
          <p:nvPr/>
        </p:nvCxnSpPr>
        <p:spPr>
          <a:xfrm>
            <a:off x="1475656" y="6201308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1439652" y="5949860"/>
            <a:ext cx="6655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만족도조사</a:t>
            </a:r>
            <a:endParaRPr lang="ko-KR" altLang="en-US" sz="800" dirty="0"/>
          </a:p>
        </p:txBody>
      </p:sp>
      <p:sp>
        <p:nvSpPr>
          <p:cNvPr id="51" name="TextBox 18"/>
          <p:cNvSpPr txBox="1">
            <a:spLocks noChangeArrowheads="1"/>
          </p:cNvSpPr>
          <p:nvPr/>
        </p:nvSpPr>
        <p:spPr bwMode="auto">
          <a:xfrm>
            <a:off x="1115616" y="1160748"/>
            <a:ext cx="37084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Nice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중구탐방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	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축제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      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문화탐방      테마갤러리   여행도우미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6" name="그룹 84"/>
          <p:cNvGrpSpPr/>
          <p:nvPr/>
        </p:nvGrpSpPr>
        <p:grpSpPr>
          <a:xfrm>
            <a:off x="384670" y="2096854"/>
            <a:ext cx="1018978" cy="4104454"/>
            <a:chOff x="508223" y="2980411"/>
            <a:chExt cx="1480046" cy="594641"/>
          </a:xfrm>
        </p:grpSpPr>
        <p:sp>
          <p:nvSpPr>
            <p:cNvPr id="73" name="직사각형 72"/>
            <p:cNvSpPr/>
            <p:nvPr/>
          </p:nvSpPr>
          <p:spPr>
            <a:xfrm>
              <a:off x="628596" y="2990843"/>
              <a:ext cx="1241443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TextBox 63"/>
            <p:cNvSpPr txBox="1">
              <a:spLocks noChangeArrowheads="1"/>
            </p:cNvSpPr>
            <p:nvPr/>
          </p:nvSpPr>
          <p:spPr bwMode="auto">
            <a:xfrm>
              <a:off x="508223" y="2980411"/>
              <a:ext cx="1480046" cy="334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공지사항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err="1" smtClean="0">
                  <a:latin typeface="나눔고딕" pitchFamily="50" charset="-127"/>
                  <a:ea typeface="나눔고딕" pitchFamily="50" charset="-127"/>
                </a:rPr>
                <a:t>맛집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숙박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쇼핑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교통정보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latin typeface="나눔고딕" pitchFamily="50" charset="-127"/>
                  <a:ea typeface="나눔고딕" pitchFamily="50" charset="-127"/>
                </a:rPr>
                <a:t>주차장</a:t>
              </a: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sz="800" dirty="0" smtClean="0">
                  <a:solidFill>
                    <a:srgbClr val="0066B3"/>
                  </a:solidFill>
                  <a:latin typeface="나눔고딕" pitchFamily="50" charset="-127"/>
                  <a:ea typeface="나눔고딕" pitchFamily="50" charset="-127"/>
                </a:rPr>
                <a:t>관광도우미</a:t>
              </a:r>
              <a:endParaRPr lang="en-US" altLang="ko-KR" sz="800" dirty="0" smtClean="0">
                <a:solidFill>
                  <a:srgbClr val="0066B3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ctr">
                <a:lnSpc>
                  <a:spcPct val="200000"/>
                </a:lnSpc>
              </a:pPr>
              <a:endParaRPr lang="en-US" altLang="ko-KR" sz="8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cxnSp>
        <p:nvCxnSpPr>
          <p:cNvPr id="76" name="직선 연결선 75"/>
          <p:cNvCxnSpPr/>
          <p:nvPr/>
        </p:nvCxnSpPr>
        <p:spPr>
          <a:xfrm>
            <a:off x="1475656" y="1808820"/>
            <a:ext cx="3024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직선 연결선 79"/>
          <p:cNvCxnSpPr/>
          <p:nvPr/>
        </p:nvCxnSpPr>
        <p:spPr>
          <a:xfrm>
            <a:off x="1475656" y="2168860"/>
            <a:ext cx="302433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직선 연결선 92"/>
          <p:cNvCxnSpPr/>
          <p:nvPr/>
        </p:nvCxnSpPr>
        <p:spPr>
          <a:xfrm>
            <a:off x="467544" y="2420888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63"/>
          <p:cNvSpPr txBox="1">
            <a:spLocks noChangeArrowheads="1"/>
          </p:cNvSpPr>
          <p:nvPr/>
        </p:nvSpPr>
        <p:spPr bwMode="auto">
          <a:xfrm>
            <a:off x="1403648" y="1844824"/>
            <a:ext cx="26642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400" b="1" dirty="0" smtClean="0">
                <a:latin typeface="나눔고딕" pitchFamily="50" charset="-127"/>
                <a:ea typeface="나눔고딕" pitchFamily="50" charset="-127"/>
              </a:rPr>
              <a:t>관광안내센터</a:t>
            </a:r>
            <a:endParaRPr lang="en-US" altLang="ko-KR" sz="1400" b="1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5" name="직사각형 94"/>
          <p:cNvSpPr/>
          <p:nvPr/>
        </p:nvSpPr>
        <p:spPr>
          <a:xfrm>
            <a:off x="4283968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96" name="직사각형 95"/>
          <p:cNvSpPr/>
          <p:nvPr/>
        </p:nvSpPr>
        <p:spPr>
          <a:xfrm>
            <a:off x="2987824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98" name="직사각형 97"/>
          <p:cNvSpPr/>
          <p:nvPr/>
        </p:nvSpPr>
        <p:spPr>
          <a:xfrm>
            <a:off x="3311860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99" name="직사각형 98"/>
          <p:cNvSpPr/>
          <p:nvPr/>
        </p:nvSpPr>
        <p:spPr>
          <a:xfrm>
            <a:off x="3635896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100" name="직사각형 99"/>
          <p:cNvSpPr/>
          <p:nvPr/>
        </p:nvSpPr>
        <p:spPr>
          <a:xfrm>
            <a:off x="3959932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cxnSp>
        <p:nvCxnSpPr>
          <p:cNvPr id="101" name="직선 연결선 100"/>
          <p:cNvCxnSpPr/>
          <p:nvPr/>
        </p:nvCxnSpPr>
        <p:spPr>
          <a:xfrm>
            <a:off x="1475656" y="180882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직선 연결선 108"/>
          <p:cNvCxnSpPr/>
          <p:nvPr/>
        </p:nvCxnSpPr>
        <p:spPr>
          <a:xfrm>
            <a:off x="1475656" y="216886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직선 연결선 110"/>
          <p:cNvCxnSpPr/>
          <p:nvPr/>
        </p:nvCxnSpPr>
        <p:spPr>
          <a:xfrm>
            <a:off x="467544" y="267291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직선 연결선 111"/>
          <p:cNvCxnSpPr/>
          <p:nvPr/>
        </p:nvCxnSpPr>
        <p:spPr>
          <a:xfrm>
            <a:off x="467544" y="2888940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직선 연결선 112"/>
          <p:cNvCxnSpPr/>
          <p:nvPr/>
        </p:nvCxnSpPr>
        <p:spPr>
          <a:xfrm>
            <a:off x="467544" y="591327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직선 연결선 113"/>
          <p:cNvCxnSpPr/>
          <p:nvPr/>
        </p:nvCxnSpPr>
        <p:spPr>
          <a:xfrm>
            <a:off x="1475656" y="5877272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직선 연결선 115"/>
          <p:cNvCxnSpPr/>
          <p:nvPr/>
        </p:nvCxnSpPr>
        <p:spPr>
          <a:xfrm>
            <a:off x="1475656" y="6201308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1439652" y="5949860"/>
            <a:ext cx="6655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만족도조사</a:t>
            </a:r>
            <a:endParaRPr lang="ko-KR" altLang="en-US" sz="800" dirty="0"/>
          </a:p>
        </p:txBody>
      </p:sp>
      <p:cxnSp>
        <p:nvCxnSpPr>
          <p:cNvPr id="118" name="직선 연결선 117"/>
          <p:cNvCxnSpPr/>
          <p:nvPr/>
        </p:nvCxnSpPr>
        <p:spPr>
          <a:xfrm>
            <a:off x="467544" y="3140968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/>
        </p:nvSpPr>
        <p:spPr>
          <a:xfrm>
            <a:off x="1403648" y="1592796"/>
            <a:ext cx="18053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홈  </a:t>
            </a:r>
            <a:r>
              <a:rPr lang="en-US" altLang="ko-KR" sz="800" dirty="0" smtClean="0"/>
              <a:t>&gt; </a:t>
            </a:r>
            <a:r>
              <a:rPr lang="ko-KR" altLang="en-US" sz="800" dirty="0" smtClean="0"/>
              <a:t>축제 </a:t>
            </a:r>
            <a:r>
              <a:rPr lang="en-US" altLang="ko-KR" sz="800" dirty="0" smtClean="0"/>
              <a:t>&gt; </a:t>
            </a:r>
            <a:r>
              <a:rPr lang="ko-KR" altLang="en-US" sz="800" dirty="0" smtClean="0"/>
              <a:t>여행도우미 </a:t>
            </a:r>
            <a:r>
              <a:rPr lang="en-US" altLang="ko-KR" sz="800" dirty="0" smtClean="0"/>
              <a:t>&gt; </a:t>
            </a:r>
            <a:r>
              <a:rPr lang="ko-KR" altLang="en-US" sz="800" dirty="0" smtClean="0"/>
              <a:t>관광도우미</a:t>
            </a:r>
            <a:endParaRPr lang="ko-KR" altLang="en-US" sz="1600" dirty="0"/>
          </a:p>
        </p:txBody>
      </p:sp>
      <p:cxnSp>
        <p:nvCxnSpPr>
          <p:cNvPr id="55" name="직선 연결선 54"/>
          <p:cNvCxnSpPr/>
          <p:nvPr/>
        </p:nvCxnSpPr>
        <p:spPr>
          <a:xfrm>
            <a:off x="467544" y="339299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55"/>
          <p:cNvCxnSpPr/>
          <p:nvPr/>
        </p:nvCxnSpPr>
        <p:spPr>
          <a:xfrm>
            <a:off x="467544" y="3645024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연결선 57"/>
          <p:cNvCxnSpPr/>
          <p:nvPr/>
        </p:nvCxnSpPr>
        <p:spPr>
          <a:xfrm>
            <a:off x="467544" y="3861048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직선 연결선 76"/>
          <p:cNvCxnSpPr/>
          <p:nvPr/>
        </p:nvCxnSpPr>
        <p:spPr>
          <a:xfrm>
            <a:off x="467544" y="4329100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67544" y="3861048"/>
            <a:ext cx="797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800" dirty="0" smtClean="0"/>
              <a:t>관광안내지도</a:t>
            </a:r>
            <a:endParaRPr lang="en-US" altLang="ko-KR" sz="8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800" dirty="0" smtClean="0">
                <a:solidFill>
                  <a:srgbClr val="0066B3"/>
                </a:solidFill>
              </a:rPr>
              <a:t>관광안내센터</a:t>
            </a:r>
            <a:endParaRPr lang="en-US" altLang="ko-KR" sz="800" dirty="0" smtClean="0">
              <a:solidFill>
                <a:srgbClr val="0066B3"/>
              </a:solidFill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1511660" y="2312876"/>
            <a:ext cx="1296144" cy="104411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>
                <a:solidFill>
                  <a:schemeClr val="tx1"/>
                </a:solidFill>
              </a:rPr>
              <a:t>이미지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sp>
        <p:nvSpPr>
          <p:cNvPr id="63" name="직사각형 62"/>
          <p:cNvSpPr/>
          <p:nvPr/>
        </p:nvSpPr>
        <p:spPr>
          <a:xfrm>
            <a:off x="2843808" y="2312876"/>
            <a:ext cx="1764196" cy="104411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 smtClean="0">
                <a:solidFill>
                  <a:schemeClr val="tx1"/>
                </a:solidFill>
              </a:rPr>
              <a:t>중구관광안내소</a:t>
            </a:r>
            <a:endParaRPr lang="en-US" altLang="ko-KR" sz="900" dirty="0" smtClean="0">
              <a:solidFill>
                <a:schemeClr val="tx1"/>
              </a:solidFill>
            </a:endParaRPr>
          </a:p>
          <a:p>
            <a:r>
              <a:rPr lang="ko-KR" altLang="en-US" sz="900" dirty="0" smtClean="0">
                <a:solidFill>
                  <a:schemeClr val="tx1"/>
                </a:solidFill>
              </a:rPr>
              <a:t>주소</a:t>
            </a:r>
            <a:endParaRPr lang="en-US" altLang="ko-KR" sz="900" dirty="0" smtClean="0">
              <a:solidFill>
                <a:schemeClr val="tx1"/>
              </a:solidFill>
            </a:endParaRPr>
          </a:p>
          <a:p>
            <a:r>
              <a:rPr lang="ko-KR" altLang="en-US" sz="900" dirty="0" smtClean="0">
                <a:solidFill>
                  <a:schemeClr val="tx1"/>
                </a:solidFill>
              </a:rPr>
              <a:t>전화번호</a:t>
            </a:r>
            <a:endParaRPr lang="en-US" altLang="ko-KR" sz="900" dirty="0" smtClean="0">
              <a:solidFill>
                <a:schemeClr val="tx1"/>
              </a:solidFill>
            </a:endParaRPr>
          </a:p>
          <a:p>
            <a:r>
              <a:rPr lang="ko-KR" altLang="en-US" sz="900" dirty="0" smtClean="0">
                <a:solidFill>
                  <a:schemeClr val="tx1"/>
                </a:solidFill>
              </a:rPr>
              <a:t>운영시간</a:t>
            </a:r>
            <a:endParaRPr lang="en-US" altLang="ko-KR" sz="900" dirty="0" smtClean="0">
              <a:solidFill>
                <a:schemeClr val="tx1"/>
              </a:solidFill>
            </a:endParaRPr>
          </a:p>
          <a:p>
            <a:r>
              <a:rPr lang="ko-KR" altLang="en-US" sz="900" dirty="0" smtClean="0">
                <a:solidFill>
                  <a:schemeClr val="tx1"/>
                </a:solidFill>
              </a:rPr>
              <a:t>안내외국어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67" name="직사각형 66"/>
          <p:cNvSpPr/>
          <p:nvPr/>
        </p:nvSpPr>
        <p:spPr>
          <a:xfrm>
            <a:off x="3707904" y="2528900"/>
            <a:ext cx="108012" cy="10801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타원 87"/>
          <p:cNvSpPr/>
          <p:nvPr/>
        </p:nvSpPr>
        <p:spPr>
          <a:xfrm>
            <a:off x="2915816" y="2204864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2</a:t>
            </a:r>
            <a:endParaRPr lang="ko-KR" altLang="en-US" sz="1200" dirty="0"/>
          </a:p>
        </p:txBody>
      </p:sp>
      <p:sp>
        <p:nvSpPr>
          <p:cNvPr id="69" name="타원 68"/>
          <p:cNvSpPr/>
          <p:nvPr/>
        </p:nvSpPr>
        <p:spPr>
          <a:xfrm>
            <a:off x="1403648" y="2204864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1</a:t>
            </a:r>
            <a:endParaRPr lang="ko-KR" altLang="en-US" sz="1200" dirty="0"/>
          </a:p>
        </p:txBody>
      </p:sp>
      <p:sp>
        <p:nvSpPr>
          <p:cNvPr id="68" name="타원 67"/>
          <p:cNvSpPr/>
          <p:nvPr/>
        </p:nvSpPr>
        <p:spPr>
          <a:xfrm>
            <a:off x="3743908" y="2384884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3</a:t>
            </a:r>
            <a:endParaRPr lang="ko-KR" altLang="en-US" sz="1200" dirty="0"/>
          </a:p>
        </p:txBody>
      </p:sp>
      <p:sp>
        <p:nvSpPr>
          <p:cNvPr id="71" name="직사각형 70"/>
          <p:cNvSpPr/>
          <p:nvPr/>
        </p:nvSpPr>
        <p:spPr>
          <a:xfrm>
            <a:off x="1511660" y="3501008"/>
            <a:ext cx="1296144" cy="104411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>
                <a:solidFill>
                  <a:schemeClr val="tx1"/>
                </a:solidFill>
              </a:rPr>
              <a:t>이미지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sp>
        <p:nvSpPr>
          <p:cNvPr id="72" name="직사각형 71"/>
          <p:cNvSpPr/>
          <p:nvPr/>
        </p:nvSpPr>
        <p:spPr>
          <a:xfrm>
            <a:off x="2843808" y="3501008"/>
            <a:ext cx="1764196" cy="104411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 smtClean="0">
                <a:solidFill>
                  <a:schemeClr val="tx1"/>
                </a:solidFill>
              </a:rPr>
              <a:t>중구관광안내소</a:t>
            </a:r>
            <a:endParaRPr lang="en-US" altLang="ko-KR" sz="900" dirty="0" smtClean="0">
              <a:solidFill>
                <a:schemeClr val="tx1"/>
              </a:solidFill>
            </a:endParaRPr>
          </a:p>
          <a:p>
            <a:r>
              <a:rPr lang="ko-KR" altLang="en-US" sz="900" dirty="0" smtClean="0">
                <a:solidFill>
                  <a:schemeClr val="tx1"/>
                </a:solidFill>
              </a:rPr>
              <a:t>주소</a:t>
            </a:r>
            <a:endParaRPr lang="en-US" altLang="ko-KR" sz="900" dirty="0" smtClean="0">
              <a:solidFill>
                <a:schemeClr val="tx1"/>
              </a:solidFill>
            </a:endParaRPr>
          </a:p>
          <a:p>
            <a:r>
              <a:rPr lang="ko-KR" altLang="en-US" sz="900" dirty="0" smtClean="0">
                <a:solidFill>
                  <a:schemeClr val="tx1"/>
                </a:solidFill>
              </a:rPr>
              <a:t>전화번호</a:t>
            </a:r>
            <a:endParaRPr lang="en-US" altLang="ko-KR" sz="900" dirty="0" smtClean="0">
              <a:solidFill>
                <a:schemeClr val="tx1"/>
              </a:solidFill>
            </a:endParaRPr>
          </a:p>
          <a:p>
            <a:r>
              <a:rPr lang="ko-KR" altLang="en-US" sz="900" dirty="0" smtClean="0">
                <a:solidFill>
                  <a:schemeClr val="tx1"/>
                </a:solidFill>
              </a:rPr>
              <a:t>운영시간</a:t>
            </a:r>
            <a:endParaRPr lang="en-US" altLang="ko-KR" sz="900" dirty="0" smtClean="0">
              <a:solidFill>
                <a:schemeClr val="tx1"/>
              </a:solidFill>
            </a:endParaRPr>
          </a:p>
          <a:p>
            <a:r>
              <a:rPr lang="ko-KR" altLang="en-US" sz="900" dirty="0" smtClean="0">
                <a:solidFill>
                  <a:schemeClr val="tx1"/>
                </a:solidFill>
              </a:rPr>
              <a:t>안내외국어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74" name="직사각형 73"/>
          <p:cNvSpPr/>
          <p:nvPr/>
        </p:nvSpPr>
        <p:spPr>
          <a:xfrm>
            <a:off x="3707904" y="3717032"/>
            <a:ext cx="108012" cy="10801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직사각형 77"/>
          <p:cNvSpPr/>
          <p:nvPr/>
        </p:nvSpPr>
        <p:spPr>
          <a:xfrm>
            <a:off x="1511660" y="4689140"/>
            <a:ext cx="1296144" cy="104411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>
                <a:solidFill>
                  <a:schemeClr val="tx1"/>
                </a:solidFill>
              </a:rPr>
              <a:t>이미지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sp>
        <p:nvSpPr>
          <p:cNvPr id="79" name="직사각형 78"/>
          <p:cNvSpPr/>
          <p:nvPr/>
        </p:nvSpPr>
        <p:spPr>
          <a:xfrm>
            <a:off x="2843808" y="4689140"/>
            <a:ext cx="1764196" cy="104411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 smtClean="0">
                <a:solidFill>
                  <a:schemeClr val="tx1"/>
                </a:solidFill>
              </a:rPr>
              <a:t>중구관광안내소</a:t>
            </a:r>
            <a:endParaRPr lang="en-US" altLang="ko-KR" sz="900" dirty="0" smtClean="0">
              <a:solidFill>
                <a:schemeClr val="tx1"/>
              </a:solidFill>
            </a:endParaRPr>
          </a:p>
          <a:p>
            <a:r>
              <a:rPr lang="ko-KR" altLang="en-US" sz="900" dirty="0" smtClean="0">
                <a:solidFill>
                  <a:schemeClr val="tx1"/>
                </a:solidFill>
              </a:rPr>
              <a:t>주소</a:t>
            </a:r>
            <a:endParaRPr lang="en-US" altLang="ko-KR" sz="900" dirty="0" smtClean="0">
              <a:solidFill>
                <a:schemeClr val="tx1"/>
              </a:solidFill>
            </a:endParaRPr>
          </a:p>
          <a:p>
            <a:r>
              <a:rPr lang="ko-KR" altLang="en-US" sz="900" dirty="0" smtClean="0">
                <a:solidFill>
                  <a:schemeClr val="tx1"/>
                </a:solidFill>
              </a:rPr>
              <a:t>전화번호</a:t>
            </a:r>
            <a:endParaRPr lang="en-US" altLang="ko-KR" sz="900" dirty="0" smtClean="0">
              <a:solidFill>
                <a:schemeClr val="tx1"/>
              </a:solidFill>
            </a:endParaRPr>
          </a:p>
          <a:p>
            <a:r>
              <a:rPr lang="ko-KR" altLang="en-US" sz="900" dirty="0" smtClean="0">
                <a:solidFill>
                  <a:schemeClr val="tx1"/>
                </a:solidFill>
              </a:rPr>
              <a:t>운영시간</a:t>
            </a:r>
            <a:endParaRPr lang="en-US" altLang="ko-KR" sz="900" dirty="0" smtClean="0">
              <a:solidFill>
                <a:schemeClr val="tx1"/>
              </a:solidFill>
            </a:endParaRPr>
          </a:p>
          <a:p>
            <a:r>
              <a:rPr lang="ko-KR" altLang="en-US" sz="900" dirty="0" smtClean="0">
                <a:solidFill>
                  <a:schemeClr val="tx1"/>
                </a:solidFill>
              </a:rPr>
              <a:t>안내외국어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82" name="직사각형 81"/>
          <p:cNvSpPr/>
          <p:nvPr/>
        </p:nvSpPr>
        <p:spPr>
          <a:xfrm>
            <a:off x="3707904" y="4905164"/>
            <a:ext cx="108012" cy="10801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그룹 119"/>
          <p:cNvGrpSpPr/>
          <p:nvPr/>
        </p:nvGrpSpPr>
        <p:grpSpPr>
          <a:xfrm>
            <a:off x="327423" y="764704"/>
            <a:ext cx="4514347" cy="5940659"/>
            <a:chOff x="327423" y="982629"/>
            <a:chExt cx="4514347" cy="5038794"/>
          </a:xfrm>
        </p:grpSpPr>
        <p:sp>
          <p:nvSpPr>
            <p:cNvPr id="121" name="직사각형 120"/>
            <p:cNvSpPr/>
            <p:nvPr/>
          </p:nvSpPr>
          <p:spPr>
            <a:xfrm>
              <a:off x="329055" y="982629"/>
              <a:ext cx="4512715" cy="503879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ko-KR" altLang="en-US" sz="1000" smtClean="0"/>
                <a:t>ㄷ</a:t>
              </a:r>
              <a:endParaRPr lang="ko-KR" altLang="en-US" sz="1000" dirty="0"/>
            </a:p>
          </p:txBody>
        </p:sp>
        <p:grpSp>
          <p:nvGrpSpPr>
            <p:cNvPr id="122" name="그룹 43"/>
            <p:cNvGrpSpPr/>
            <p:nvPr/>
          </p:nvGrpSpPr>
          <p:grpSpPr>
            <a:xfrm>
              <a:off x="327423" y="1268760"/>
              <a:ext cx="4514347" cy="4460559"/>
              <a:chOff x="327423" y="1268760"/>
              <a:chExt cx="4514347" cy="4460559"/>
            </a:xfrm>
          </p:grpSpPr>
          <p:cxnSp>
            <p:nvCxnSpPr>
              <p:cNvPr id="129" name="직선 연결선 128"/>
              <p:cNvCxnSpPr/>
              <p:nvPr/>
            </p:nvCxnSpPr>
            <p:spPr>
              <a:xfrm>
                <a:off x="327423" y="1268760"/>
                <a:ext cx="449999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직선 연결선 129"/>
              <p:cNvCxnSpPr/>
              <p:nvPr/>
            </p:nvCxnSpPr>
            <p:spPr>
              <a:xfrm>
                <a:off x="327423" y="5729319"/>
                <a:ext cx="45143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그룹 44"/>
          <p:cNvGrpSpPr/>
          <p:nvPr/>
        </p:nvGrpSpPr>
        <p:grpSpPr>
          <a:xfrm>
            <a:off x="5040052" y="1008000"/>
            <a:ext cx="3695957" cy="770975"/>
            <a:chOff x="4937130" y="2662227"/>
            <a:chExt cx="3906891" cy="770975"/>
          </a:xfrm>
        </p:grpSpPr>
        <p:sp>
          <p:nvSpPr>
            <p:cNvPr id="18" name="직사각형 17"/>
            <p:cNvSpPr/>
            <p:nvPr/>
          </p:nvSpPr>
          <p:spPr>
            <a:xfrm>
              <a:off x="4955388" y="2662227"/>
              <a:ext cx="1576214" cy="302390"/>
            </a:xfrm>
            <a:prstGeom prst="rect">
              <a:avLst/>
            </a:prstGeom>
            <a:solidFill>
              <a:srgbClr val="0066B3"/>
            </a:solidFill>
            <a:ln>
              <a:noFill/>
            </a:ln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서브 페이지 </a:t>
              </a:r>
              <a:r>
                <a:rPr lang="en-US" altLang="ko-KR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/ </a:t>
              </a: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화면설명</a:t>
              </a:r>
              <a:endParaRPr lang="ko-KR" altLang="en-US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TextBox 51"/>
            <p:cNvSpPr txBox="1"/>
            <p:nvPr/>
          </p:nvSpPr>
          <p:spPr>
            <a:xfrm>
              <a:off x="4937130" y="3063870"/>
              <a:ext cx="3906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200000"/>
                </a:lnSpc>
              </a:pP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3" name="제목 22"/>
          <p:cNvSpPr>
            <a:spLocks noGrp="1"/>
          </p:cNvSpPr>
          <p:nvPr>
            <p:ph type="title"/>
          </p:nvPr>
        </p:nvSpPr>
        <p:spPr>
          <a:xfrm>
            <a:off x="226951" y="124289"/>
            <a:ext cx="2076797" cy="584775"/>
          </a:xfrm>
        </p:spPr>
        <p:txBody>
          <a:bodyPr/>
          <a:lstStyle/>
          <a:p>
            <a:r>
              <a:rPr lang="ko-KR" altLang="en-US" smtClean="0"/>
              <a:t>서브구조도</a:t>
            </a:r>
            <a:endParaRPr lang="ko-KR" altLang="en-US"/>
          </a:p>
        </p:txBody>
      </p:sp>
      <p:sp>
        <p:nvSpPr>
          <p:cNvPr id="37" name="TextBox 17"/>
          <p:cNvSpPr txBox="1">
            <a:spLocks noChangeArrowheads="1"/>
          </p:cNvSpPr>
          <p:nvPr/>
        </p:nvSpPr>
        <p:spPr bwMode="auto">
          <a:xfrm>
            <a:off x="323528" y="1160748"/>
            <a:ext cx="483349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b="1" dirty="0">
                <a:latin typeface="나눔고딕" pitchFamily="50" charset="-127"/>
                <a:ea typeface="나눔고딕" pitchFamily="50" charset="-127"/>
              </a:rPr>
              <a:t>로고</a:t>
            </a:r>
          </a:p>
        </p:txBody>
      </p:sp>
      <p:sp>
        <p:nvSpPr>
          <p:cNvPr id="40" name="TextBox 27"/>
          <p:cNvSpPr txBox="1">
            <a:spLocks noChangeArrowheads="1"/>
          </p:cNvSpPr>
          <p:nvPr/>
        </p:nvSpPr>
        <p:spPr bwMode="auto">
          <a:xfrm>
            <a:off x="2123728" y="6381328"/>
            <a:ext cx="865700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>
                <a:latin typeface="나눔고딕" pitchFamily="50" charset="-127"/>
                <a:ea typeface="나눔고딕" pitchFamily="50" charset="-127"/>
              </a:rPr>
              <a:t>Copyright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64" name="직선 연결선 63"/>
          <p:cNvCxnSpPr/>
          <p:nvPr/>
        </p:nvCxnSpPr>
        <p:spPr>
          <a:xfrm>
            <a:off x="323528" y="1484784"/>
            <a:ext cx="44999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391980" y="800708"/>
            <a:ext cx="425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검색</a:t>
            </a:r>
            <a:endParaRPr lang="ko-KR" altLang="en-US" sz="1000" dirty="0"/>
          </a:p>
        </p:txBody>
      </p:sp>
      <p:grpSp>
        <p:nvGrpSpPr>
          <p:cNvPr id="6" name="그룹 68"/>
          <p:cNvGrpSpPr/>
          <p:nvPr/>
        </p:nvGrpSpPr>
        <p:grpSpPr>
          <a:xfrm>
            <a:off x="467544" y="1592796"/>
            <a:ext cx="864096" cy="576064"/>
            <a:chOff x="628596" y="2990843"/>
            <a:chExt cx="1255083" cy="584209"/>
          </a:xfrm>
        </p:grpSpPr>
        <p:sp>
          <p:nvSpPr>
            <p:cNvPr id="70" name="직사각형 69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TextBox 63"/>
            <p:cNvSpPr txBox="1">
              <a:spLocks noChangeArrowheads="1"/>
            </p:cNvSpPr>
            <p:nvPr/>
          </p:nvSpPr>
          <p:spPr bwMode="auto">
            <a:xfrm>
              <a:off x="665108" y="3173408"/>
              <a:ext cx="1218571" cy="23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900" dirty="0" err="1" smtClean="0">
                  <a:latin typeface="나눔고딕" pitchFamily="50" charset="-127"/>
                  <a:ea typeface="나눔고딕" pitchFamily="50" charset="-127"/>
                </a:rPr>
                <a:t>사이트맵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8" name="그룹 84"/>
          <p:cNvGrpSpPr/>
          <p:nvPr/>
        </p:nvGrpSpPr>
        <p:grpSpPr>
          <a:xfrm>
            <a:off x="467544" y="2168860"/>
            <a:ext cx="864096" cy="4032448"/>
            <a:chOff x="628596" y="2990843"/>
            <a:chExt cx="1255083" cy="584209"/>
          </a:xfrm>
        </p:grpSpPr>
        <p:sp>
          <p:nvSpPr>
            <p:cNvPr id="86" name="직사각형 85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TextBox 63"/>
            <p:cNvSpPr txBox="1">
              <a:spLocks noChangeArrowheads="1"/>
            </p:cNvSpPr>
            <p:nvPr/>
          </p:nvSpPr>
          <p:spPr bwMode="auto">
            <a:xfrm>
              <a:off x="665108" y="3001275"/>
              <a:ext cx="1218571" cy="31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altLang="ko-KR" sz="800" dirty="0" smtClean="0">
                <a:solidFill>
                  <a:srgbClr val="0066B3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cxnSp>
        <p:nvCxnSpPr>
          <p:cNvPr id="90" name="직선 연결선 89"/>
          <p:cNvCxnSpPr/>
          <p:nvPr/>
        </p:nvCxnSpPr>
        <p:spPr>
          <a:xfrm>
            <a:off x="1475656" y="180882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직선 연결선 91"/>
          <p:cNvCxnSpPr/>
          <p:nvPr/>
        </p:nvCxnSpPr>
        <p:spPr>
          <a:xfrm>
            <a:off x="1475656" y="216886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51"/>
          <p:cNvSpPr txBox="1"/>
          <p:nvPr/>
        </p:nvSpPr>
        <p:spPr>
          <a:xfrm>
            <a:off x="5040000" y="1409643"/>
            <a:ext cx="34512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메뉴명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표시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주메뉴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서브메뉴와 하위메뉴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1403648" y="1592796"/>
            <a:ext cx="7793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홈 </a:t>
            </a:r>
            <a:r>
              <a:rPr lang="en-US" altLang="ko-KR" sz="800" dirty="0" smtClean="0"/>
              <a:t>&gt; </a:t>
            </a:r>
            <a:r>
              <a:rPr lang="ko-KR" altLang="en-US" sz="800" dirty="0" err="1" smtClean="0"/>
              <a:t>사이트맵</a:t>
            </a:r>
            <a:endParaRPr lang="ko-KR" altLang="en-US" sz="1600" dirty="0"/>
          </a:p>
        </p:txBody>
      </p:sp>
      <p:sp>
        <p:nvSpPr>
          <p:cNvPr id="128" name="TextBox 63"/>
          <p:cNvSpPr txBox="1">
            <a:spLocks noChangeArrowheads="1"/>
          </p:cNvSpPr>
          <p:nvPr/>
        </p:nvSpPr>
        <p:spPr bwMode="auto">
          <a:xfrm>
            <a:off x="1403648" y="1844824"/>
            <a:ext cx="12601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b="1" dirty="0" err="1" smtClean="0">
                <a:latin typeface="나눔고딕" pitchFamily="50" charset="-127"/>
                <a:ea typeface="나눔고딕" pitchFamily="50" charset="-127"/>
              </a:rPr>
              <a:t>사이트맵</a:t>
            </a:r>
            <a:endParaRPr lang="en-US" altLang="ko-KR" sz="1600" b="1" dirty="0" smtClean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97" name="직선 연결선 96"/>
          <p:cNvCxnSpPr/>
          <p:nvPr/>
        </p:nvCxnSpPr>
        <p:spPr>
          <a:xfrm>
            <a:off x="1475656" y="5445224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직선 연결선 97"/>
          <p:cNvCxnSpPr/>
          <p:nvPr/>
        </p:nvCxnSpPr>
        <p:spPr>
          <a:xfrm>
            <a:off x="1475656" y="576926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1439652" y="5517812"/>
            <a:ext cx="6655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만족도조사</a:t>
            </a:r>
            <a:endParaRPr lang="ko-KR" altLang="en-US" sz="800" dirty="0"/>
          </a:p>
        </p:txBody>
      </p:sp>
      <p:sp>
        <p:nvSpPr>
          <p:cNvPr id="114" name="직사각형 113"/>
          <p:cNvSpPr/>
          <p:nvPr/>
        </p:nvSpPr>
        <p:spPr>
          <a:xfrm>
            <a:off x="4283968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116" name="직사각형 115"/>
          <p:cNvSpPr/>
          <p:nvPr/>
        </p:nvSpPr>
        <p:spPr>
          <a:xfrm>
            <a:off x="2987824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117" name="직사각형 116"/>
          <p:cNvSpPr/>
          <p:nvPr/>
        </p:nvSpPr>
        <p:spPr>
          <a:xfrm>
            <a:off x="3311860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118" name="직사각형 117"/>
          <p:cNvSpPr/>
          <p:nvPr/>
        </p:nvSpPr>
        <p:spPr>
          <a:xfrm>
            <a:off x="3635896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119" name="직사각형 118"/>
          <p:cNvSpPr/>
          <p:nvPr/>
        </p:nvSpPr>
        <p:spPr>
          <a:xfrm>
            <a:off x="3959932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78" name="타원 77"/>
          <p:cNvSpPr/>
          <p:nvPr/>
        </p:nvSpPr>
        <p:spPr>
          <a:xfrm>
            <a:off x="2303748" y="1880828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1</a:t>
            </a:r>
            <a:endParaRPr lang="ko-KR" altLang="en-US" sz="1200" dirty="0"/>
          </a:p>
        </p:txBody>
      </p:sp>
      <p:sp>
        <p:nvSpPr>
          <p:cNvPr id="127" name="TextBox 18"/>
          <p:cNvSpPr txBox="1">
            <a:spLocks noChangeArrowheads="1"/>
          </p:cNvSpPr>
          <p:nvPr/>
        </p:nvSpPr>
        <p:spPr bwMode="auto">
          <a:xfrm>
            <a:off x="1115616" y="1160748"/>
            <a:ext cx="37084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Nice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중구탐방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	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축제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      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문화탐방      테마갤러리   여행도우미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55" name="직선 연결선 54"/>
          <p:cNvCxnSpPr/>
          <p:nvPr/>
        </p:nvCxnSpPr>
        <p:spPr>
          <a:xfrm>
            <a:off x="1547664" y="2348880"/>
            <a:ext cx="972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55"/>
          <p:cNvCxnSpPr/>
          <p:nvPr/>
        </p:nvCxnSpPr>
        <p:spPr>
          <a:xfrm>
            <a:off x="1547664" y="3465004"/>
            <a:ext cx="972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 56"/>
          <p:cNvCxnSpPr/>
          <p:nvPr/>
        </p:nvCxnSpPr>
        <p:spPr>
          <a:xfrm>
            <a:off x="1547664" y="2636912"/>
            <a:ext cx="97210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597725" y="2384884"/>
            <a:ext cx="9220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 smtClean="0"/>
              <a:t>Nice</a:t>
            </a:r>
            <a:r>
              <a:rPr lang="ko-KR" altLang="en-US" sz="1000" dirty="0" smtClean="0"/>
              <a:t>중구탐방</a:t>
            </a:r>
            <a:endParaRPr lang="ko-KR" altLang="en-US" sz="1000" dirty="0"/>
          </a:p>
        </p:txBody>
      </p:sp>
      <p:sp>
        <p:nvSpPr>
          <p:cNvPr id="59" name="TextBox 58"/>
          <p:cNvSpPr txBox="1"/>
          <p:nvPr/>
        </p:nvSpPr>
        <p:spPr>
          <a:xfrm>
            <a:off x="1691680" y="2780928"/>
            <a:ext cx="8178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서브메뉴</a:t>
            </a:r>
            <a:endParaRPr lang="en-US" altLang="ko-KR" sz="1000" dirty="0" smtClean="0"/>
          </a:p>
          <a:p>
            <a:endParaRPr lang="en-US" altLang="ko-KR" sz="1000" dirty="0" smtClean="0"/>
          </a:p>
          <a:p>
            <a:r>
              <a:rPr lang="en-US" altLang="ko-KR" sz="1000" dirty="0" smtClean="0"/>
              <a:t>  - </a:t>
            </a:r>
            <a:r>
              <a:rPr lang="ko-KR" altLang="en-US" sz="1000" dirty="0" smtClean="0"/>
              <a:t>하위메뉴</a:t>
            </a:r>
            <a:endParaRPr lang="ko-KR" altLang="en-US" sz="1000" dirty="0"/>
          </a:p>
        </p:txBody>
      </p:sp>
      <p:cxnSp>
        <p:nvCxnSpPr>
          <p:cNvPr id="60" name="직선 연결선 59"/>
          <p:cNvCxnSpPr/>
          <p:nvPr/>
        </p:nvCxnSpPr>
        <p:spPr>
          <a:xfrm>
            <a:off x="2627784" y="2348880"/>
            <a:ext cx="972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연결선 60"/>
          <p:cNvCxnSpPr/>
          <p:nvPr/>
        </p:nvCxnSpPr>
        <p:spPr>
          <a:xfrm>
            <a:off x="2627784" y="3465004"/>
            <a:ext cx="972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연결선 61"/>
          <p:cNvCxnSpPr/>
          <p:nvPr/>
        </p:nvCxnSpPr>
        <p:spPr>
          <a:xfrm>
            <a:off x="2627784" y="2636912"/>
            <a:ext cx="97210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2677844" y="2384884"/>
            <a:ext cx="9220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dirty="0" smtClean="0"/>
              <a:t>축제</a:t>
            </a:r>
            <a:endParaRPr lang="ko-KR" altLang="en-US" sz="1000" dirty="0"/>
          </a:p>
        </p:txBody>
      </p:sp>
      <p:cxnSp>
        <p:nvCxnSpPr>
          <p:cNvPr id="67" name="직선 연결선 66"/>
          <p:cNvCxnSpPr/>
          <p:nvPr/>
        </p:nvCxnSpPr>
        <p:spPr>
          <a:xfrm>
            <a:off x="3729851" y="2348880"/>
            <a:ext cx="972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직선 연결선 67"/>
          <p:cNvCxnSpPr/>
          <p:nvPr/>
        </p:nvCxnSpPr>
        <p:spPr>
          <a:xfrm>
            <a:off x="3729851" y="3465004"/>
            <a:ext cx="972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직선 연결선 68"/>
          <p:cNvCxnSpPr/>
          <p:nvPr/>
        </p:nvCxnSpPr>
        <p:spPr>
          <a:xfrm>
            <a:off x="3729851" y="2636912"/>
            <a:ext cx="97210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3779912" y="2384884"/>
            <a:ext cx="936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dirty="0" smtClean="0"/>
              <a:t>문화탐방</a:t>
            </a:r>
            <a:endParaRPr lang="ko-KR" altLang="en-US" sz="1000" dirty="0"/>
          </a:p>
        </p:txBody>
      </p:sp>
      <p:sp>
        <p:nvSpPr>
          <p:cNvPr id="82" name="TextBox 81"/>
          <p:cNvSpPr txBox="1"/>
          <p:nvPr/>
        </p:nvSpPr>
        <p:spPr>
          <a:xfrm>
            <a:off x="2771800" y="2780928"/>
            <a:ext cx="8178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서브메뉴</a:t>
            </a:r>
            <a:endParaRPr lang="en-US" altLang="ko-KR" sz="1000" dirty="0" smtClean="0"/>
          </a:p>
          <a:p>
            <a:endParaRPr lang="en-US" altLang="ko-KR" sz="1000" dirty="0" smtClean="0"/>
          </a:p>
          <a:p>
            <a:r>
              <a:rPr lang="en-US" altLang="ko-KR" sz="1000" dirty="0" smtClean="0"/>
              <a:t>  - </a:t>
            </a:r>
            <a:r>
              <a:rPr lang="ko-KR" altLang="en-US" sz="1000" dirty="0" smtClean="0"/>
              <a:t>하위메뉴</a:t>
            </a:r>
            <a:endParaRPr lang="ko-KR" altLang="en-US" sz="1000" dirty="0"/>
          </a:p>
        </p:txBody>
      </p:sp>
      <p:sp>
        <p:nvSpPr>
          <p:cNvPr id="83" name="TextBox 82"/>
          <p:cNvSpPr txBox="1"/>
          <p:nvPr/>
        </p:nvSpPr>
        <p:spPr>
          <a:xfrm>
            <a:off x="3887924" y="2780928"/>
            <a:ext cx="8178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서브메뉴</a:t>
            </a:r>
            <a:endParaRPr lang="en-US" altLang="ko-KR" sz="1000" dirty="0" smtClean="0"/>
          </a:p>
          <a:p>
            <a:endParaRPr lang="en-US" altLang="ko-KR" sz="1000" dirty="0" smtClean="0"/>
          </a:p>
          <a:p>
            <a:r>
              <a:rPr lang="en-US" altLang="ko-KR" sz="1000" dirty="0" smtClean="0"/>
              <a:t>  - </a:t>
            </a:r>
            <a:r>
              <a:rPr lang="ko-KR" altLang="en-US" sz="1000" dirty="0" smtClean="0"/>
              <a:t>하위메뉴</a:t>
            </a:r>
            <a:endParaRPr lang="ko-KR" altLang="en-US" sz="1000" dirty="0"/>
          </a:p>
        </p:txBody>
      </p:sp>
      <p:cxnSp>
        <p:nvCxnSpPr>
          <p:cNvPr id="84" name="직선 연결선 83"/>
          <p:cNvCxnSpPr/>
          <p:nvPr/>
        </p:nvCxnSpPr>
        <p:spPr>
          <a:xfrm>
            <a:off x="1547664" y="3753036"/>
            <a:ext cx="972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직선 연결선 87"/>
          <p:cNvCxnSpPr/>
          <p:nvPr/>
        </p:nvCxnSpPr>
        <p:spPr>
          <a:xfrm>
            <a:off x="1547664" y="4869160"/>
            <a:ext cx="972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직선 연결선 88"/>
          <p:cNvCxnSpPr/>
          <p:nvPr/>
        </p:nvCxnSpPr>
        <p:spPr>
          <a:xfrm>
            <a:off x="1547664" y="4041068"/>
            <a:ext cx="97210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1597725" y="3789040"/>
            <a:ext cx="9220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dirty="0" smtClean="0"/>
              <a:t>테마갤러리</a:t>
            </a:r>
            <a:endParaRPr lang="ko-KR" altLang="en-US" sz="1000" dirty="0"/>
          </a:p>
        </p:txBody>
      </p:sp>
      <p:sp>
        <p:nvSpPr>
          <p:cNvPr id="93" name="TextBox 92"/>
          <p:cNvSpPr txBox="1"/>
          <p:nvPr/>
        </p:nvSpPr>
        <p:spPr>
          <a:xfrm>
            <a:off x="1691680" y="4185084"/>
            <a:ext cx="8178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서브메뉴</a:t>
            </a:r>
            <a:endParaRPr lang="en-US" altLang="ko-KR" sz="1000" dirty="0" smtClean="0"/>
          </a:p>
          <a:p>
            <a:endParaRPr lang="en-US" altLang="ko-KR" sz="1000" dirty="0" smtClean="0"/>
          </a:p>
          <a:p>
            <a:r>
              <a:rPr lang="en-US" altLang="ko-KR" sz="1000" dirty="0" smtClean="0"/>
              <a:t>  - </a:t>
            </a:r>
            <a:r>
              <a:rPr lang="ko-KR" altLang="en-US" sz="1000" dirty="0" smtClean="0"/>
              <a:t>하위메뉴</a:t>
            </a:r>
            <a:endParaRPr lang="ko-KR" altLang="en-US" sz="1000" dirty="0"/>
          </a:p>
        </p:txBody>
      </p:sp>
      <p:cxnSp>
        <p:nvCxnSpPr>
          <p:cNvPr id="94" name="직선 연결선 93"/>
          <p:cNvCxnSpPr/>
          <p:nvPr/>
        </p:nvCxnSpPr>
        <p:spPr>
          <a:xfrm>
            <a:off x="2627784" y="3753036"/>
            <a:ext cx="972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직선 연결선 106"/>
          <p:cNvCxnSpPr/>
          <p:nvPr/>
        </p:nvCxnSpPr>
        <p:spPr>
          <a:xfrm>
            <a:off x="2627784" y="4869160"/>
            <a:ext cx="972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직선 연결선 107"/>
          <p:cNvCxnSpPr/>
          <p:nvPr/>
        </p:nvCxnSpPr>
        <p:spPr>
          <a:xfrm>
            <a:off x="2627784" y="4041068"/>
            <a:ext cx="97210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2677845" y="3789040"/>
            <a:ext cx="9580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dirty="0" smtClean="0"/>
              <a:t>여행도우미</a:t>
            </a:r>
            <a:endParaRPr lang="ko-KR" altLang="en-US" sz="1000" dirty="0"/>
          </a:p>
        </p:txBody>
      </p:sp>
      <p:sp>
        <p:nvSpPr>
          <p:cNvPr id="110" name="TextBox 109"/>
          <p:cNvSpPr txBox="1"/>
          <p:nvPr/>
        </p:nvSpPr>
        <p:spPr>
          <a:xfrm>
            <a:off x="2771800" y="4185084"/>
            <a:ext cx="8178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/>
              <a:t>서브메뉴</a:t>
            </a:r>
            <a:endParaRPr lang="en-US" altLang="ko-KR" sz="1000" dirty="0" smtClean="0"/>
          </a:p>
          <a:p>
            <a:endParaRPr lang="en-US" altLang="ko-KR" sz="1000" dirty="0" smtClean="0"/>
          </a:p>
          <a:p>
            <a:r>
              <a:rPr lang="en-US" altLang="ko-KR" sz="1000" dirty="0" smtClean="0"/>
              <a:t>  - </a:t>
            </a:r>
            <a:r>
              <a:rPr lang="ko-KR" altLang="en-US" sz="1000" dirty="0" smtClean="0"/>
              <a:t>하위메뉴</a:t>
            </a:r>
            <a:endParaRPr lang="ko-KR" altLang="en-US" sz="1000" dirty="0"/>
          </a:p>
        </p:txBody>
      </p:sp>
      <p:sp>
        <p:nvSpPr>
          <p:cNvPr id="81" name="타원 80"/>
          <p:cNvSpPr/>
          <p:nvPr/>
        </p:nvSpPr>
        <p:spPr>
          <a:xfrm>
            <a:off x="1403648" y="2240868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2</a:t>
            </a:r>
            <a:endParaRPr lang="ko-KR" altLang="en-US" sz="1200" dirty="0"/>
          </a:p>
        </p:txBody>
      </p:sp>
      <p:sp>
        <p:nvSpPr>
          <p:cNvPr id="111" name="타원 110"/>
          <p:cNvSpPr/>
          <p:nvPr/>
        </p:nvSpPr>
        <p:spPr>
          <a:xfrm>
            <a:off x="1547664" y="2636912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3</a:t>
            </a:r>
            <a:endParaRPr lang="ko-KR" altLang="en-US" sz="1200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그룹 133"/>
          <p:cNvGrpSpPr/>
          <p:nvPr/>
        </p:nvGrpSpPr>
        <p:grpSpPr>
          <a:xfrm>
            <a:off x="327423" y="764704"/>
            <a:ext cx="4514347" cy="5940659"/>
            <a:chOff x="327423" y="982629"/>
            <a:chExt cx="4514347" cy="5038794"/>
          </a:xfrm>
        </p:grpSpPr>
        <p:sp>
          <p:nvSpPr>
            <p:cNvPr id="135" name="직사각형 134"/>
            <p:cNvSpPr/>
            <p:nvPr/>
          </p:nvSpPr>
          <p:spPr>
            <a:xfrm>
              <a:off x="329055" y="982629"/>
              <a:ext cx="4512715" cy="503879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ko-KR" altLang="en-US" sz="1000" smtClean="0"/>
                <a:t>ㄷ</a:t>
              </a:r>
              <a:endParaRPr lang="ko-KR" altLang="en-US" sz="1000" dirty="0"/>
            </a:p>
          </p:txBody>
        </p:sp>
        <p:grpSp>
          <p:nvGrpSpPr>
            <p:cNvPr id="136" name="그룹 43"/>
            <p:cNvGrpSpPr/>
            <p:nvPr/>
          </p:nvGrpSpPr>
          <p:grpSpPr>
            <a:xfrm>
              <a:off x="327423" y="1268760"/>
              <a:ext cx="4514347" cy="4460559"/>
              <a:chOff x="327423" y="1268760"/>
              <a:chExt cx="4514347" cy="4460559"/>
            </a:xfrm>
          </p:grpSpPr>
          <p:cxnSp>
            <p:nvCxnSpPr>
              <p:cNvPr id="137" name="직선 연결선 136"/>
              <p:cNvCxnSpPr/>
              <p:nvPr/>
            </p:nvCxnSpPr>
            <p:spPr>
              <a:xfrm>
                <a:off x="327423" y="1268760"/>
                <a:ext cx="449999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직선 연결선 137"/>
              <p:cNvCxnSpPr/>
              <p:nvPr/>
            </p:nvCxnSpPr>
            <p:spPr>
              <a:xfrm>
                <a:off x="327423" y="5729319"/>
                <a:ext cx="45143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그룹 44"/>
          <p:cNvGrpSpPr/>
          <p:nvPr/>
        </p:nvGrpSpPr>
        <p:grpSpPr>
          <a:xfrm>
            <a:off x="5040052" y="1008000"/>
            <a:ext cx="3695957" cy="770975"/>
            <a:chOff x="4937130" y="2662227"/>
            <a:chExt cx="3906891" cy="770975"/>
          </a:xfrm>
        </p:grpSpPr>
        <p:sp>
          <p:nvSpPr>
            <p:cNvPr id="18" name="직사각형 17"/>
            <p:cNvSpPr/>
            <p:nvPr/>
          </p:nvSpPr>
          <p:spPr>
            <a:xfrm>
              <a:off x="4955388" y="2662227"/>
              <a:ext cx="1576214" cy="302390"/>
            </a:xfrm>
            <a:prstGeom prst="rect">
              <a:avLst/>
            </a:prstGeom>
            <a:solidFill>
              <a:srgbClr val="0066B3"/>
            </a:solidFill>
            <a:ln>
              <a:noFill/>
            </a:ln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서브 페이지 </a:t>
              </a:r>
              <a:r>
                <a:rPr lang="en-US" altLang="ko-KR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/ </a:t>
              </a: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화면설명</a:t>
              </a:r>
              <a:endParaRPr lang="ko-KR" altLang="en-US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TextBox 51"/>
            <p:cNvSpPr txBox="1"/>
            <p:nvPr/>
          </p:nvSpPr>
          <p:spPr>
            <a:xfrm>
              <a:off x="4937130" y="3063870"/>
              <a:ext cx="3906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200000"/>
                </a:lnSpc>
              </a:pP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3" name="제목 22"/>
          <p:cNvSpPr>
            <a:spLocks noGrp="1"/>
          </p:cNvSpPr>
          <p:nvPr>
            <p:ph type="title"/>
          </p:nvPr>
        </p:nvSpPr>
        <p:spPr>
          <a:xfrm>
            <a:off x="226951" y="124289"/>
            <a:ext cx="2076797" cy="584775"/>
          </a:xfrm>
        </p:spPr>
        <p:txBody>
          <a:bodyPr/>
          <a:lstStyle/>
          <a:p>
            <a:r>
              <a:rPr lang="ko-KR" altLang="en-US" smtClean="0"/>
              <a:t>서브구조도</a:t>
            </a:r>
            <a:endParaRPr lang="ko-KR" altLang="en-US"/>
          </a:p>
        </p:txBody>
      </p:sp>
      <p:sp>
        <p:nvSpPr>
          <p:cNvPr id="37" name="TextBox 17"/>
          <p:cNvSpPr txBox="1">
            <a:spLocks noChangeArrowheads="1"/>
          </p:cNvSpPr>
          <p:nvPr/>
        </p:nvSpPr>
        <p:spPr bwMode="auto">
          <a:xfrm>
            <a:off x="323528" y="1160748"/>
            <a:ext cx="483349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b="1" dirty="0">
                <a:latin typeface="나눔고딕" pitchFamily="50" charset="-127"/>
                <a:ea typeface="나눔고딕" pitchFamily="50" charset="-127"/>
              </a:rPr>
              <a:t>로고</a:t>
            </a:r>
          </a:p>
        </p:txBody>
      </p:sp>
      <p:sp>
        <p:nvSpPr>
          <p:cNvPr id="40" name="TextBox 27"/>
          <p:cNvSpPr txBox="1">
            <a:spLocks noChangeArrowheads="1"/>
          </p:cNvSpPr>
          <p:nvPr/>
        </p:nvSpPr>
        <p:spPr bwMode="auto">
          <a:xfrm>
            <a:off x="2123728" y="6381328"/>
            <a:ext cx="865700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>
                <a:latin typeface="나눔고딕" pitchFamily="50" charset="-127"/>
                <a:ea typeface="나눔고딕" pitchFamily="50" charset="-127"/>
              </a:rPr>
              <a:t>Copyright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64" name="직선 연결선 63"/>
          <p:cNvCxnSpPr/>
          <p:nvPr/>
        </p:nvCxnSpPr>
        <p:spPr>
          <a:xfrm>
            <a:off x="323528" y="1484784"/>
            <a:ext cx="44999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391980" y="800708"/>
            <a:ext cx="425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검색</a:t>
            </a:r>
            <a:endParaRPr lang="ko-KR" altLang="en-US" sz="1000" dirty="0"/>
          </a:p>
        </p:txBody>
      </p:sp>
      <p:grpSp>
        <p:nvGrpSpPr>
          <p:cNvPr id="5" name="그룹 68"/>
          <p:cNvGrpSpPr/>
          <p:nvPr/>
        </p:nvGrpSpPr>
        <p:grpSpPr>
          <a:xfrm>
            <a:off x="467544" y="1592796"/>
            <a:ext cx="864096" cy="576064"/>
            <a:chOff x="628596" y="2990843"/>
            <a:chExt cx="1255083" cy="584209"/>
          </a:xfrm>
        </p:grpSpPr>
        <p:sp>
          <p:nvSpPr>
            <p:cNvPr id="70" name="직사각형 69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TextBox 63"/>
            <p:cNvSpPr txBox="1">
              <a:spLocks noChangeArrowheads="1"/>
            </p:cNvSpPr>
            <p:nvPr/>
          </p:nvSpPr>
          <p:spPr bwMode="auto">
            <a:xfrm>
              <a:off x="665108" y="3173408"/>
              <a:ext cx="1218571" cy="23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900" dirty="0" smtClean="0">
                  <a:latin typeface="나눔고딕" pitchFamily="50" charset="-127"/>
                  <a:ea typeface="나눔고딕" pitchFamily="50" charset="-127"/>
                </a:rPr>
                <a:t>회원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6" name="그룹 84"/>
          <p:cNvGrpSpPr/>
          <p:nvPr/>
        </p:nvGrpSpPr>
        <p:grpSpPr>
          <a:xfrm>
            <a:off x="467544" y="2168860"/>
            <a:ext cx="864096" cy="4032448"/>
            <a:chOff x="628596" y="2990843"/>
            <a:chExt cx="1255083" cy="584209"/>
          </a:xfrm>
        </p:grpSpPr>
        <p:sp>
          <p:nvSpPr>
            <p:cNvPr id="86" name="직사각형 85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TextBox 63"/>
            <p:cNvSpPr txBox="1">
              <a:spLocks noChangeArrowheads="1"/>
            </p:cNvSpPr>
            <p:nvPr/>
          </p:nvSpPr>
          <p:spPr bwMode="auto">
            <a:xfrm>
              <a:off x="665108" y="3001275"/>
              <a:ext cx="1218571" cy="31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altLang="ko-KR" sz="800" dirty="0" smtClean="0">
                <a:solidFill>
                  <a:srgbClr val="0066B3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cxnSp>
        <p:nvCxnSpPr>
          <p:cNvPr id="90" name="직선 연결선 89"/>
          <p:cNvCxnSpPr/>
          <p:nvPr/>
        </p:nvCxnSpPr>
        <p:spPr>
          <a:xfrm>
            <a:off x="1475656" y="180882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직선 연결선 91"/>
          <p:cNvCxnSpPr/>
          <p:nvPr/>
        </p:nvCxnSpPr>
        <p:spPr>
          <a:xfrm>
            <a:off x="1475656" y="216886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51"/>
          <p:cNvSpPr txBox="1"/>
          <p:nvPr/>
        </p:nvSpPr>
        <p:spPr>
          <a:xfrm>
            <a:off x="5040000" y="1409643"/>
            <a:ext cx="34512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회원 </a:t>
            </a: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로그인을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하기위해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아이디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패스워드 정보를 입력하고 로그인 버튼을 누르면 메인 페이지로 이동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회원외에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비회원으로 로그인 가능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비회원 로그인 방식으로 실명인증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공공아이핀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중 선택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  <a:buAutoNum type="arabicPeriod"/>
            </a:pP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1403648" y="1592796"/>
            <a:ext cx="98937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홈 </a:t>
            </a:r>
            <a:r>
              <a:rPr lang="en-US" altLang="ko-KR" sz="800" dirty="0" smtClean="0"/>
              <a:t>&gt; </a:t>
            </a:r>
            <a:r>
              <a:rPr lang="ko-KR" altLang="en-US" sz="800" dirty="0" smtClean="0"/>
              <a:t>회원 </a:t>
            </a:r>
            <a:r>
              <a:rPr lang="en-US" altLang="ko-KR" sz="800" dirty="0" smtClean="0"/>
              <a:t>&gt; </a:t>
            </a:r>
            <a:r>
              <a:rPr lang="ko-KR" altLang="en-US" sz="800" dirty="0" smtClean="0"/>
              <a:t>로그인</a:t>
            </a:r>
            <a:endParaRPr lang="ko-KR" altLang="en-US" sz="1600" dirty="0"/>
          </a:p>
        </p:txBody>
      </p:sp>
      <p:sp>
        <p:nvSpPr>
          <p:cNvPr id="128" name="TextBox 63"/>
          <p:cNvSpPr txBox="1">
            <a:spLocks noChangeArrowheads="1"/>
          </p:cNvSpPr>
          <p:nvPr/>
        </p:nvSpPr>
        <p:spPr bwMode="auto">
          <a:xfrm>
            <a:off x="1403648" y="1844824"/>
            <a:ext cx="12601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b="1" dirty="0" smtClean="0">
                <a:latin typeface="나눔고딕" pitchFamily="50" charset="-127"/>
                <a:ea typeface="나눔고딕" pitchFamily="50" charset="-127"/>
              </a:rPr>
              <a:t>로그인</a:t>
            </a:r>
            <a:endParaRPr lang="en-US" altLang="ko-KR" sz="1600" b="1" dirty="0" smtClean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97" name="직선 연결선 96"/>
          <p:cNvCxnSpPr/>
          <p:nvPr/>
        </p:nvCxnSpPr>
        <p:spPr>
          <a:xfrm>
            <a:off x="1475656" y="5445224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직선 연결선 97"/>
          <p:cNvCxnSpPr/>
          <p:nvPr/>
        </p:nvCxnSpPr>
        <p:spPr>
          <a:xfrm>
            <a:off x="1475656" y="576926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1439652" y="5517812"/>
            <a:ext cx="6655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만족도조사</a:t>
            </a:r>
            <a:endParaRPr lang="ko-KR" altLang="en-US" sz="800" dirty="0"/>
          </a:p>
        </p:txBody>
      </p:sp>
      <p:sp>
        <p:nvSpPr>
          <p:cNvPr id="114" name="직사각형 113"/>
          <p:cNvSpPr/>
          <p:nvPr/>
        </p:nvSpPr>
        <p:spPr>
          <a:xfrm>
            <a:off x="4283968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116" name="직사각형 115"/>
          <p:cNvSpPr/>
          <p:nvPr/>
        </p:nvSpPr>
        <p:spPr>
          <a:xfrm>
            <a:off x="2987824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117" name="직사각형 116"/>
          <p:cNvSpPr/>
          <p:nvPr/>
        </p:nvSpPr>
        <p:spPr>
          <a:xfrm>
            <a:off x="3311860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118" name="직사각형 117"/>
          <p:cNvSpPr/>
          <p:nvPr/>
        </p:nvSpPr>
        <p:spPr>
          <a:xfrm>
            <a:off x="3635896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119" name="직사각형 118"/>
          <p:cNvSpPr/>
          <p:nvPr/>
        </p:nvSpPr>
        <p:spPr>
          <a:xfrm>
            <a:off x="3959932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127" name="TextBox 18"/>
          <p:cNvSpPr txBox="1">
            <a:spLocks noChangeArrowheads="1"/>
          </p:cNvSpPr>
          <p:nvPr/>
        </p:nvSpPr>
        <p:spPr bwMode="auto">
          <a:xfrm>
            <a:off x="1115616" y="1160748"/>
            <a:ext cx="37084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Nice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중구탐방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	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축제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      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문화탐방      테마갤러리   여행도우미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6" name="직사각형 65"/>
          <p:cNvSpPr/>
          <p:nvPr/>
        </p:nvSpPr>
        <p:spPr>
          <a:xfrm>
            <a:off x="1619672" y="2420888"/>
            <a:ext cx="612068" cy="18002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700" dirty="0" smtClean="0">
                <a:solidFill>
                  <a:schemeClr val="tx1"/>
                </a:solidFill>
              </a:rPr>
              <a:t>회원로그인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73" name="직사각형 72"/>
          <p:cNvSpPr/>
          <p:nvPr/>
        </p:nvSpPr>
        <p:spPr>
          <a:xfrm>
            <a:off x="1907704" y="2636912"/>
            <a:ext cx="2376264" cy="216024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dirty="0" smtClean="0">
                <a:solidFill>
                  <a:schemeClr val="tx1"/>
                </a:solidFill>
              </a:rPr>
              <a:t>아이디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74" name="직사각형 73"/>
          <p:cNvSpPr/>
          <p:nvPr/>
        </p:nvSpPr>
        <p:spPr>
          <a:xfrm>
            <a:off x="1907704" y="2888940"/>
            <a:ext cx="2376264" cy="216024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dirty="0" smtClean="0">
                <a:solidFill>
                  <a:schemeClr val="tx1"/>
                </a:solidFill>
              </a:rPr>
              <a:t>비밀번호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75" name="직사각형 74"/>
          <p:cNvSpPr/>
          <p:nvPr/>
        </p:nvSpPr>
        <p:spPr>
          <a:xfrm>
            <a:off x="1907704" y="3392996"/>
            <a:ext cx="756084" cy="216024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dirty="0" err="1" smtClean="0">
                <a:solidFill>
                  <a:schemeClr val="tx1"/>
                </a:solidFill>
              </a:rPr>
              <a:t>아이디찾기</a:t>
            </a:r>
            <a:endParaRPr lang="en-US" altLang="ko-KR" sz="800" dirty="0" smtClean="0">
              <a:solidFill>
                <a:schemeClr val="tx1"/>
              </a:solidFill>
            </a:endParaRPr>
          </a:p>
        </p:txBody>
      </p:sp>
      <p:sp>
        <p:nvSpPr>
          <p:cNvPr id="76" name="직사각형 75"/>
          <p:cNvSpPr/>
          <p:nvPr/>
        </p:nvSpPr>
        <p:spPr>
          <a:xfrm>
            <a:off x="1619672" y="3717032"/>
            <a:ext cx="612068" cy="18002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700" dirty="0" smtClean="0">
                <a:solidFill>
                  <a:schemeClr val="tx1"/>
                </a:solidFill>
              </a:rPr>
              <a:t>비회원인증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85" name="직사각형 84"/>
          <p:cNvSpPr/>
          <p:nvPr/>
        </p:nvSpPr>
        <p:spPr>
          <a:xfrm>
            <a:off x="1907704" y="3933056"/>
            <a:ext cx="2376264" cy="216024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 smtClean="0">
                <a:solidFill>
                  <a:schemeClr val="tx1"/>
                </a:solidFill>
              </a:rPr>
              <a:t>시행이유</a:t>
            </a:r>
            <a:endParaRPr lang="ko-KR" altLang="en-US" sz="900" dirty="0">
              <a:solidFill>
                <a:schemeClr val="tx1"/>
              </a:solidFill>
            </a:endParaRPr>
          </a:p>
        </p:txBody>
      </p:sp>
      <p:sp>
        <p:nvSpPr>
          <p:cNvPr id="100" name="직사각형 99"/>
          <p:cNvSpPr/>
          <p:nvPr/>
        </p:nvSpPr>
        <p:spPr>
          <a:xfrm>
            <a:off x="1907704" y="4185084"/>
            <a:ext cx="1152128" cy="828092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>
                <a:solidFill>
                  <a:schemeClr val="tx1"/>
                </a:solidFill>
              </a:rPr>
              <a:t>실명인증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101" name="직사각형 100"/>
          <p:cNvSpPr/>
          <p:nvPr/>
        </p:nvSpPr>
        <p:spPr>
          <a:xfrm>
            <a:off x="3131840" y="4185084"/>
            <a:ext cx="1152128" cy="828092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>
                <a:solidFill>
                  <a:schemeClr val="tx1"/>
                </a:solidFill>
              </a:rPr>
              <a:t>공공 </a:t>
            </a:r>
            <a:r>
              <a:rPr lang="ko-KR" altLang="en-US" sz="800" dirty="0" err="1" smtClean="0">
                <a:solidFill>
                  <a:schemeClr val="tx1"/>
                </a:solidFill>
              </a:rPr>
              <a:t>아이핀</a:t>
            </a:r>
            <a:r>
              <a:rPr lang="ko-KR" altLang="en-US" sz="800" dirty="0" smtClean="0">
                <a:solidFill>
                  <a:schemeClr val="tx1"/>
                </a:solidFill>
              </a:rPr>
              <a:t> 인증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103" name="직사각형 102"/>
          <p:cNvSpPr/>
          <p:nvPr/>
        </p:nvSpPr>
        <p:spPr>
          <a:xfrm>
            <a:off x="2699792" y="3392996"/>
            <a:ext cx="792088" cy="216024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dirty="0" err="1" smtClean="0">
                <a:solidFill>
                  <a:schemeClr val="tx1"/>
                </a:solidFill>
              </a:rPr>
              <a:t>비밀번호찾기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104" name="직사각형 103"/>
          <p:cNvSpPr/>
          <p:nvPr/>
        </p:nvSpPr>
        <p:spPr>
          <a:xfrm>
            <a:off x="3527884" y="3392996"/>
            <a:ext cx="756084" cy="216024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dirty="0" smtClean="0">
                <a:solidFill>
                  <a:schemeClr val="tx1"/>
                </a:solidFill>
              </a:rPr>
              <a:t>회원가입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113" name="직사각형 112"/>
          <p:cNvSpPr/>
          <p:nvPr/>
        </p:nvSpPr>
        <p:spPr>
          <a:xfrm>
            <a:off x="1907704" y="3140968"/>
            <a:ext cx="2376264" cy="216024"/>
          </a:xfrm>
          <a:prstGeom prst="rect">
            <a:avLst/>
          </a:prstGeom>
          <a:solidFill>
            <a:srgbClr val="0066B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>
                <a:solidFill>
                  <a:schemeClr val="bg1"/>
                </a:solidFill>
              </a:rPr>
              <a:t>로그인 버튼</a:t>
            </a:r>
            <a:endParaRPr lang="ko-KR" altLang="en-US" sz="800" dirty="0">
              <a:solidFill>
                <a:schemeClr val="bg1"/>
              </a:solidFill>
            </a:endParaRPr>
          </a:p>
        </p:txBody>
      </p:sp>
      <p:sp>
        <p:nvSpPr>
          <p:cNvPr id="115" name="TextBox 63"/>
          <p:cNvSpPr txBox="1">
            <a:spLocks noChangeArrowheads="1"/>
          </p:cNvSpPr>
          <p:nvPr/>
        </p:nvSpPr>
        <p:spPr bwMode="auto">
          <a:xfrm>
            <a:off x="384670" y="2132857"/>
            <a:ext cx="101897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ko-KR" altLang="en-US" sz="800" dirty="0" smtClean="0">
                <a:solidFill>
                  <a:srgbClr val="0066B3"/>
                </a:solidFill>
                <a:latin typeface="나눔고딕" pitchFamily="50" charset="-127"/>
                <a:ea typeface="나눔고딕" pitchFamily="50" charset="-127"/>
              </a:rPr>
              <a:t>로그인</a:t>
            </a:r>
            <a:endParaRPr lang="en-US" altLang="ko-KR" sz="800" dirty="0" smtClean="0">
              <a:solidFill>
                <a:srgbClr val="0066B3"/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sz="800" dirty="0" smtClean="0">
                <a:latin typeface="나눔고딕" pitchFamily="50" charset="-127"/>
                <a:ea typeface="나눔고딕" pitchFamily="50" charset="-127"/>
              </a:rPr>
              <a:t>회원가입</a:t>
            </a:r>
            <a:endParaRPr lang="en-US" altLang="ko-KR" sz="800" dirty="0" smtClean="0"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sz="800" dirty="0" smtClean="0">
                <a:latin typeface="나눔고딕" pitchFamily="50" charset="-127"/>
                <a:ea typeface="나눔고딕" pitchFamily="50" charset="-127"/>
              </a:rPr>
              <a:t>아이디 찾기</a:t>
            </a:r>
            <a:endParaRPr lang="en-US" altLang="ko-KR" sz="800" dirty="0" smtClean="0"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sz="800" dirty="0" smtClean="0">
                <a:latin typeface="나눔고딕" pitchFamily="50" charset="-127"/>
                <a:ea typeface="나눔고딕" pitchFamily="50" charset="-127"/>
              </a:rPr>
              <a:t>비밀번호 찾기</a:t>
            </a:r>
            <a:endParaRPr lang="en-US" altLang="ko-KR" sz="800" dirty="0" smtClean="0"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sz="800" dirty="0" smtClean="0">
                <a:latin typeface="나눔고딕" pitchFamily="50" charset="-127"/>
                <a:ea typeface="나눔고딕" pitchFamily="50" charset="-127"/>
              </a:rPr>
              <a:t>개인정보처리방침</a:t>
            </a:r>
            <a:endParaRPr lang="en-US" altLang="ko-KR" sz="800" dirty="0" smtClean="0"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sz="800" dirty="0" smtClean="0">
                <a:latin typeface="나눔고딕" pitchFamily="50" charset="-127"/>
                <a:ea typeface="나눔고딕" pitchFamily="50" charset="-127"/>
              </a:rPr>
              <a:t>이용약관</a:t>
            </a:r>
            <a:endParaRPr lang="en-US" altLang="ko-KR" sz="800" dirty="0" smtClean="0"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sz="800" dirty="0" smtClean="0">
                <a:latin typeface="나눔고딕" pitchFamily="50" charset="-127"/>
                <a:ea typeface="나눔고딕" pitchFamily="50" charset="-127"/>
              </a:rPr>
              <a:t>저작권정책</a:t>
            </a:r>
            <a:endParaRPr lang="en-US" altLang="ko-KR" sz="800" dirty="0" smtClean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120" name="직선 연결선 119"/>
          <p:cNvCxnSpPr/>
          <p:nvPr/>
        </p:nvCxnSpPr>
        <p:spPr>
          <a:xfrm>
            <a:off x="467544" y="2420888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직선 연결선 121"/>
          <p:cNvCxnSpPr/>
          <p:nvPr/>
        </p:nvCxnSpPr>
        <p:spPr>
          <a:xfrm>
            <a:off x="467544" y="267291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직선 연결선 122"/>
          <p:cNvCxnSpPr/>
          <p:nvPr/>
        </p:nvCxnSpPr>
        <p:spPr>
          <a:xfrm>
            <a:off x="467544" y="2924944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직선 연결선 123"/>
          <p:cNvCxnSpPr/>
          <p:nvPr/>
        </p:nvCxnSpPr>
        <p:spPr>
          <a:xfrm>
            <a:off x="467544" y="3176972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직선 연결선 124"/>
          <p:cNvCxnSpPr/>
          <p:nvPr/>
        </p:nvCxnSpPr>
        <p:spPr>
          <a:xfrm>
            <a:off x="467544" y="3429000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직선 연결선 131"/>
          <p:cNvCxnSpPr/>
          <p:nvPr/>
        </p:nvCxnSpPr>
        <p:spPr>
          <a:xfrm>
            <a:off x="467544" y="3681028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직선 연결선 132"/>
          <p:cNvCxnSpPr/>
          <p:nvPr/>
        </p:nvCxnSpPr>
        <p:spPr>
          <a:xfrm>
            <a:off x="467544" y="393305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타원 138"/>
          <p:cNvSpPr/>
          <p:nvPr/>
        </p:nvSpPr>
        <p:spPr>
          <a:xfrm>
            <a:off x="1475656" y="2276872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1</a:t>
            </a:r>
            <a:endParaRPr lang="ko-KR" altLang="en-US" sz="1200" dirty="0"/>
          </a:p>
        </p:txBody>
      </p:sp>
      <p:sp>
        <p:nvSpPr>
          <p:cNvPr id="140" name="타원 139"/>
          <p:cNvSpPr/>
          <p:nvPr/>
        </p:nvSpPr>
        <p:spPr>
          <a:xfrm>
            <a:off x="1475656" y="3609020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2</a:t>
            </a:r>
            <a:endParaRPr lang="ko-KR" altLang="en-US" sz="1200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그룹 104"/>
          <p:cNvGrpSpPr/>
          <p:nvPr/>
        </p:nvGrpSpPr>
        <p:grpSpPr>
          <a:xfrm>
            <a:off x="327423" y="764704"/>
            <a:ext cx="4514347" cy="5940659"/>
            <a:chOff x="327423" y="982629"/>
            <a:chExt cx="4514347" cy="5038794"/>
          </a:xfrm>
        </p:grpSpPr>
        <p:sp>
          <p:nvSpPr>
            <p:cNvPr id="106" name="직사각형 105"/>
            <p:cNvSpPr/>
            <p:nvPr/>
          </p:nvSpPr>
          <p:spPr>
            <a:xfrm>
              <a:off x="329055" y="982629"/>
              <a:ext cx="4512715" cy="503879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ko-KR" altLang="en-US" sz="1000" smtClean="0"/>
                <a:t>ㄷ</a:t>
              </a:r>
              <a:endParaRPr lang="ko-KR" altLang="en-US" sz="1000" dirty="0"/>
            </a:p>
          </p:txBody>
        </p:sp>
        <p:grpSp>
          <p:nvGrpSpPr>
            <p:cNvPr id="107" name="그룹 43"/>
            <p:cNvGrpSpPr/>
            <p:nvPr/>
          </p:nvGrpSpPr>
          <p:grpSpPr>
            <a:xfrm>
              <a:off x="327423" y="1268760"/>
              <a:ext cx="4514347" cy="4460559"/>
              <a:chOff x="327423" y="1268760"/>
              <a:chExt cx="4514347" cy="4460559"/>
            </a:xfrm>
          </p:grpSpPr>
          <p:cxnSp>
            <p:nvCxnSpPr>
              <p:cNvPr id="108" name="직선 연결선 107"/>
              <p:cNvCxnSpPr/>
              <p:nvPr/>
            </p:nvCxnSpPr>
            <p:spPr>
              <a:xfrm>
                <a:off x="327423" y="1268760"/>
                <a:ext cx="449999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직선 연결선 108"/>
              <p:cNvCxnSpPr/>
              <p:nvPr/>
            </p:nvCxnSpPr>
            <p:spPr>
              <a:xfrm>
                <a:off x="327423" y="5729319"/>
                <a:ext cx="45143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그룹 44"/>
          <p:cNvGrpSpPr/>
          <p:nvPr/>
        </p:nvGrpSpPr>
        <p:grpSpPr>
          <a:xfrm>
            <a:off x="5040052" y="1008000"/>
            <a:ext cx="3695957" cy="770975"/>
            <a:chOff x="4937130" y="2662227"/>
            <a:chExt cx="3906891" cy="770975"/>
          </a:xfrm>
        </p:grpSpPr>
        <p:sp>
          <p:nvSpPr>
            <p:cNvPr id="18" name="직사각형 17"/>
            <p:cNvSpPr/>
            <p:nvPr/>
          </p:nvSpPr>
          <p:spPr>
            <a:xfrm>
              <a:off x="4955388" y="2662227"/>
              <a:ext cx="1576214" cy="302390"/>
            </a:xfrm>
            <a:prstGeom prst="rect">
              <a:avLst/>
            </a:prstGeom>
            <a:solidFill>
              <a:srgbClr val="0066B3"/>
            </a:solidFill>
            <a:ln>
              <a:noFill/>
            </a:ln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서브 페이지 </a:t>
              </a:r>
              <a:r>
                <a:rPr lang="en-US" altLang="ko-KR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/ </a:t>
              </a: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화면설명</a:t>
              </a:r>
              <a:endParaRPr lang="ko-KR" altLang="en-US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TextBox 51"/>
            <p:cNvSpPr txBox="1"/>
            <p:nvPr/>
          </p:nvSpPr>
          <p:spPr>
            <a:xfrm>
              <a:off x="4937130" y="3063870"/>
              <a:ext cx="3906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200000"/>
                </a:lnSpc>
              </a:pP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3" name="제목 22"/>
          <p:cNvSpPr>
            <a:spLocks noGrp="1"/>
          </p:cNvSpPr>
          <p:nvPr>
            <p:ph type="title"/>
          </p:nvPr>
        </p:nvSpPr>
        <p:spPr>
          <a:xfrm>
            <a:off x="226951" y="124289"/>
            <a:ext cx="2076797" cy="584775"/>
          </a:xfrm>
        </p:spPr>
        <p:txBody>
          <a:bodyPr/>
          <a:lstStyle/>
          <a:p>
            <a:r>
              <a:rPr lang="ko-KR" altLang="en-US" smtClean="0"/>
              <a:t>서브구조도</a:t>
            </a:r>
            <a:endParaRPr lang="ko-KR" altLang="en-US"/>
          </a:p>
        </p:txBody>
      </p:sp>
      <p:sp>
        <p:nvSpPr>
          <p:cNvPr id="37" name="TextBox 17"/>
          <p:cNvSpPr txBox="1">
            <a:spLocks noChangeArrowheads="1"/>
          </p:cNvSpPr>
          <p:nvPr/>
        </p:nvSpPr>
        <p:spPr bwMode="auto">
          <a:xfrm>
            <a:off x="323528" y="1160748"/>
            <a:ext cx="483349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b="1" dirty="0">
                <a:latin typeface="나눔고딕" pitchFamily="50" charset="-127"/>
                <a:ea typeface="나눔고딕" pitchFamily="50" charset="-127"/>
              </a:rPr>
              <a:t>로고</a:t>
            </a:r>
          </a:p>
        </p:txBody>
      </p:sp>
      <p:sp>
        <p:nvSpPr>
          <p:cNvPr id="40" name="TextBox 27"/>
          <p:cNvSpPr txBox="1">
            <a:spLocks noChangeArrowheads="1"/>
          </p:cNvSpPr>
          <p:nvPr/>
        </p:nvSpPr>
        <p:spPr bwMode="auto">
          <a:xfrm>
            <a:off x="2123728" y="6381328"/>
            <a:ext cx="865700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>
                <a:latin typeface="나눔고딕" pitchFamily="50" charset="-127"/>
                <a:ea typeface="나눔고딕" pitchFamily="50" charset="-127"/>
              </a:rPr>
              <a:t>Copyright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64" name="직선 연결선 63"/>
          <p:cNvCxnSpPr/>
          <p:nvPr/>
        </p:nvCxnSpPr>
        <p:spPr>
          <a:xfrm>
            <a:off x="323528" y="1484784"/>
            <a:ext cx="44999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391980" y="800708"/>
            <a:ext cx="425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검색</a:t>
            </a:r>
            <a:endParaRPr lang="ko-KR" altLang="en-US" sz="1000" dirty="0"/>
          </a:p>
        </p:txBody>
      </p:sp>
      <p:grpSp>
        <p:nvGrpSpPr>
          <p:cNvPr id="5" name="그룹 68"/>
          <p:cNvGrpSpPr/>
          <p:nvPr/>
        </p:nvGrpSpPr>
        <p:grpSpPr>
          <a:xfrm>
            <a:off x="467544" y="1592796"/>
            <a:ext cx="864096" cy="576064"/>
            <a:chOff x="628596" y="2990843"/>
            <a:chExt cx="1255083" cy="584209"/>
          </a:xfrm>
        </p:grpSpPr>
        <p:sp>
          <p:nvSpPr>
            <p:cNvPr id="70" name="직사각형 69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TextBox 63"/>
            <p:cNvSpPr txBox="1">
              <a:spLocks noChangeArrowheads="1"/>
            </p:cNvSpPr>
            <p:nvPr/>
          </p:nvSpPr>
          <p:spPr bwMode="auto">
            <a:xfrm>
              <a:off x="665108" y="3173408"/>
              <a:ext cx="1218571" cy="23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900" dirty="0" smtClean="0">
                  <a:latin typeface="나눔고딕" pitchFamily="50" charset="-127"/>
                  <a:ea typeface="나눔고딕" pitchFamily="50" charset="-127"/>
                </a:rPr>
                <a:t>회원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6" name="그룹 84"/>
          <p:cNvGrpSpPr/>
          <p:nvPr/>
        </p:nvGrpSpPr>
        <p:grpSpPr>
          <a:xfrm>
            <a:off x="467544" y="2168860"/>
            <a:ext cx="864096" cy="4032448"/>
            <a:chOff x="628596" y="2990843"/>
            <a:chExt cx="1255083" cy="584209"/>
          </a:xfrm>
        </p:grpSpPr>
        <p:sp>
          <p:nvSpPr>
            <p:cNvPr id="86" name="직사각형 85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TextBox 63"/>
            <p:cNvSpPr txBox="1">
              <a:spLocks noChangeArrowheads="1"/>
            </p:cNvSpPr>
            <p:nvPr/>
          </p:nvSpPr>
          <p:spPr bwMode="auto">
            <a:xfrm>
              <a:off x="665108" y="3001275"/>
              <a:ext cx="1218571" cy="31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altLang="ko-KR" sz="800" dirty="0" smtClean="0">
                <a:solidFill>
                  <a:srgbClr val="0066B3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cxnSp>
        <p:nvCxnSpPr>
          <p:cNvPr id="90" name="직선 연결선 89"/>
          <p:cNvCxnSpPr/>
          <p:nvPr/>
        </p:nvCxnSpPr>
        <p:spPr>
          <a:xfrm>
            <a:off x="1475656" y="180882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직선 연결선 91"/>
          <p:cNvCxnSpPr/>
          <p:nvPr/>
        </p:nvCxnSpPr>
        <p:spPr>
          <a:xfrm>
            <a:off x="1475656" y="216886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51"/>
          <p:cNvSpPr txBox="1"/>
          <p:nvPr/>
        </p:nvSpPr>
        <p:spPr>
          <a:xfrm>
            <a:off x="5040000" y="1409643"/>
            <a:ext cx="34512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200000"/>
              </a:lnSpc>
            </a:pP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1.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현재 가입 상황 위치를 알림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표시 상태에서는 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1</a:t>
            </a: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이아닌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현재 페이지의 제목 첨부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원의 크기가 가로로 늘어나며 안에 텍스트가 </a:t>
            </a: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들어가게됩니다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228600" indent="-228600">
              <a:lnSpc>
                <a:spcPct val="200000"/>
              </a:lnSpc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(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① 약관동의 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②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본인확인 ③ 정보입력 ④ 가입완료 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)</a:t>
            </a:r>
          </a:p>
          <a:p>
            <a:pPr marL="228600" indent="-228600">
              <a:lnSpc>
                <a:spcPct val="200000"/>
              </a:lnSpc>
            </a:pP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2.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전체동의 체크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  <a:p>
            <a:pPr marL="228600" indent="-228600">
              <a:lnSpc>
                <a:spcPct val="200000"/>
              </a:lnSpc>
            </a:pP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3. 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전체동의가 체크가 되어야 다음 페이지로 진행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1403648" y="1592796"/>
            <a:ext cx="10855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홈 </a:t>
            </a:r>
            <a:r>
              <a:rPr lang="en-US" altLang="ko-KR" sz="800" dirty="0" smtClean="0"/>
              <a:t>&gt; </a:t>
            </a:r>
            <a:r>
              <a:rPr lang="ko-KR" altLang="en-US" sz="800" dirty="0" smtClean="0"/>
              <a:t>회원 </a:t>
            </a:r>
            <a:r>
              <a:rPr lang="en-US" altLang="ko-KR" sz="800" dirty="0" smtClean="0"/>
              <a:t>&gt; </a:t>
            </a:r>
            <a:r>
              <a:rPr lang="ko-KR" altLang="en-US" sz="800" dirty="0" smtClean="0"/>
              <a:t>회원가입</a:t>
            </a:r>
            <a:endParaRPr lang="ko-KR" altLang="en-US" sz="1600" dirty="0"/>
          </a:p>
        </p:txBody>
      </p:sp>
      <p:sp>
        <p:nvSpPr>
          <p:cNvPr id="128" name="TextBox 63"/>
          <p:cNvSpPr txBox="1">
            <a:spLocks noChangeArrowheads="1"/>
          </p:cNvSpPr>
          <p:nvPr/>
        </p:nvSpPr>
        <p:spPr bwMode="auto">
          <a:xfrm>
            <a:off x="1403648" y="1844824"/>
            <a:ext cx="12601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b="1" dirty="0" smtClean="0">
                <a:latin typeface="나눔고딕" pitchFamily="50" charset="-127"/>
                <a:ea typeface="나눔고딕" pitchFamily="50" charset="-127"/>
              </a:rPr>
              <a:t>회원가입</a:t>
            </a:r>
            <a:endParaRPr lang="en-US" altLang="ko-KR" sz="1600" b="1" dirty="0" smtClean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97" name="직선 연결선 96"/>
          <p:cNvCxnSpPr/>
          <p:nvPr/>
        </p:nvCxnSpPr>
        <p:spPr>
          <a:xfrm>
            <a:off x="1475656" y="5445224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직선 연결선 97"/>
          <p:cNvCxnSpPr/>
          <p:nvPr/>
        </p:nvCxnSpPr>
        <p:spPr>
          <a:xfrm>
            <a:off x="1475656" y="576926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1439652" y="5517812"/>
            <a:ext cx="6655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만족도조사</a:t>
            </a:r>
            <a:endParaRPr lang="ko-KR" altLang="en-US" sz="800" dirty="0"/>
          </a:p>
        </p:txBody>
      </p:sp>
      <p:sp>
        <p:nvSpPr>
          <p:cNvPr id="114" name="직사각형 113"/>
          <p:cNvSpPr/>
          <p:nvPr/>
        </p:nvSpPr>
        <p:spPr>
          <a:xfrm>
            <a:off x="4283968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116" name="직사각형 115"/>
          <p:cNvSpPr/>
          <p:nvPr/>
        </p:nvSpPr>
        <p:spPr>
          <a:xfrm>
            <a:off x="2987824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117" name="직사각형 116"/>
          <p:cNvSpPr/>
          <p:nvPr/>
        </p:nvSpPr>
        <p:spPr>
          <a:xfrm>
            <a:off x="3311860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118" name="직사각형 117"/>
          <p:cNvSpPr/>
          <p:nvPr/>
        </p:nvSpPr>
        <p:spPr>
          <a:xfrm>
            <a:off x="3635896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119" name="직사각형 118"/>
          <p:cNvSpPr/>
          <p:nvPr/>
        </p:nvSpPr>
        <p:spPr>
          <a:xfrm>
            <a:off x="3959932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127" name="TextBox 18"/>
          <p:cNvSpPr txBox="1">
            <a:spLocks noChangeArrowheads="1"/>
          </p:cNvSpPr>
          <p:nvPr/>
        </p:nvSpPr>
        <p:spPr bwMode="auto">
          <a:xfrm>
            <a:off x="1115616" y="1160748"/>
            <a:ext cx="37084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Nice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중구탐방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	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축제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      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문화탐방      테마갤러리   여행도우미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0" name="직사각형 99"/>
          <p:cNvSpPr/>
          <p:nvPr/>
        </p:nvSpPr>
        <p:spPr>
          <a:xfrm>
            <a:off x="1475656" y="2816932"/>
            <a:ext cx="3204356" cy="248427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101" name="직사각형 100"/>
          <p:cNvSpPr/>
          <p:nvPr/>
        </p:nvSpPr>
        <p:spPr>
          <a:xfrm>
            <a:off x="1547664" y="3176972"/>
            <a:ext cx="1440160" cy="1188132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>
                <a:solidFill>
                  <a:schemeClr val="tx1"/>
                </a:solidFill>
              </a:rPr>
              <a:t>회원약관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115" name="TextBox 63"/>
          <p:cNvSpPr txBox="1">
            <a:spLocks noChangeArrowheads="1"/>
          </p:cNvSpPr>
          <p:nvPr/>
        </p:nvSpPr>
        <p:spPr bwMode="auto">
          <a:xfrm>
            <a:off x="384670" y="2132857"/>
            <a:ext cx="101897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ko-KR" altLang="en-US" sz="800" dirty="0" smtClean="0">
                <a:latin typeface="나눔고딕" pitchFamily="50" charset="-127"/>
                <a:ea typeface="나눔고딕" pitchFamily="50" charset="-127"/>
              </a:rPr>
              <a:t>로그인</a:t>
            </a:r>
            <a:endParaRPr lang="en-US" altLang="ko-KR" sz="800" dirty="0" smtClean="0"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sz="800" dirty="0" smtClean="0">
                <a:solidFill>
                  <a:srgbClr val="0066B3"/>
                </a:solidFill>
                <a:latin typeface="나눔고딕" pitchFamily="50" charset="-127"/>
                <a:ea typeface="나눔고딕" pitchFamily="50" charset="-127"/>
              </a:rPr>
              <a:t>회원가입</a:t>
            </a:r>
            <a:endParaRPr lang="en-US" altLang="ko-KR" sz="800" dirty="0" smtClean="0">
              <a:solidFill>
                <a:srgbClr val="0066B3"/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sz="800" dirty="0" smtClean="0">
                <a:latin typeface="나눔고딕" pitchFamily="50" charset="-127"/>
                <a:ea typeface="나눔고딕" pitchFamily="50" charset="-127"/>
              </a:rPr>
              <a:t>아이디 찾기</a:t>
            </a:r>
            <a:endParaRPr lang="en-US" altLang="ko-KR" sz="800" dirty="0" smtClean="0"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sz="800" dirty="0" smtClean="0">
                <a:latin typeface="나눔고딕" pitchFamily="50" charset="-127"/>
                <a:ea typeface="나눔고딕" pitchFamily="50" charset="-127"/>
              </a:rPr>
              <a:t>비밀번호 찾기</a:t>
            </a:r>
            <a:endParaRPr lang="en-US" altLang="ko-KR" sz="800" dirty="0" smtClean="0"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sz="800" dirty="0" smtClean="0">
                <a:latin typeface="나눔고딕" pitchFamily="50" charset="-127"/>
                <a:ea typeface="나눔고딕" pitchFamily="50" charset="-127"/>
              </a:rPr>
              <a:t>개인정보처리방침</a:t>
            </a:r>
            <a:endParaRPr lang="en-US" altLang="ko-KR" sz="800" dirty="0" smtClean="0"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sz="800" dirty="0" smtClean="0">
                <a:latin typeface="나눔고딕" pitchFamily="50" charset="-127"/>
                <a:ea typeface="나눔고딕" pitchFamily="50" charset="-127"/>
              </a:rPr>
              <a:t>이용약관</a:t>
            </a:r>
            <a:endParaRPr lang="en-US" altLang="ko-KR" sz="800" dirty="0" smtClean="0"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sz="800" dirty="0" smtClean="0">
                <a:latin typeface="나눔고딕" pitchFamily="50" charset="-127"/>
                <a:ea typeface="나눔고딕" pitchFamily="50" charset="-127"/>
              </a:rPr>
              <a:t>저작권정책</a:t>
            </a:r>
            <a:endParaRPr lang="en-US" altLang="ko-KR" sz="800" dirty="0" smtClean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120" name="직선 연결선 119"/>
          <p:cNvCxnSpPr/>
          <p:nvPr/>
        </p:nvCxnSpPr>
        <p:spPr>
          <a:xfrm>
            <a:off x="467544" y="2420888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직선 연결선 121"/>
          <p:cNvCxnSpPr/>
          <p:nvPr/>
        </p:nvCxnSpPr>
        <p:spPr>
          <a:xfrm>
            <a:off x="467544" y="267291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직선 연결선 122"/>
          <p:cNvCxnSpPr/>
          <p:nvPr/>
        </p:nvCxnSpPr>
        <p:spPr>
          <a:xfrm>
            <a:off x="467544" y="2924944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직선 연결선 123"/>
          <p:cNvCxnSpPr/>
          <p:nvPr/>
        </p:nvCxnSpPr>
        <p:spPr>
          <a:xfrm>
            <a:off x="467544" y="3176972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직선 연결선 124"/>
          <p:cNvCxnSpPr/>
          <p:nvPr/>
        </p:nvCxnSpPr>
        <p:spPr>
          <a:xfrm>
            <a:off x="467544" y="3429000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직선 연결선 131"/>
          <p:cNvCxnSpPr/>
          <p:nvPr/>
        </p:nvCxnSpPr>
        <p:spPr>
          <a:xfrm>
            <a:off x="467544" y="3681028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직선 연결선 132"/>
          <p:cNvCxnSpPr/>
          <p:nvPr/>
        </p:nvCxnSpPr>
        <p:spPr>
          <a:xfrm>
            <a:off x="467544" y="393305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직사각형 54"/>
          <p:cNvSpPr/>
          <p:nvPr/>
        </p:nvSpPr>
        <p:spPr>
          <a:xfrm>
            <a:off x="3167844" y="3176972"/>
            <a:ext cx="1440160" cy="1188132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>
                <a:solidFill>
                  <a:schemeClr val="tx1"/>
                </a:solidFill>
              </a:rPr>
              <a:t>개인정보보호법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56" name="직사각형 55"/>
          <p:cNvSpPr/>
          <p:nvPr/>
        </p:nvSpPr>
        <p:spPr>
          <a:xfrm>
            <a:off x="3095836" y="4941168"/>
            <a:ext cx="900100" cy="288032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>
                <a:solidFill>
                  <a:schemeClr val="tx1"/>
                </a:solidFill>
              </a:rPr>
              <a:t>취소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57" name="직사각형 56"/>
          <p:cNvSpPr/>
          <p:nvPr/>
        </p:nvSpPr>
        <p:spPr>
          <a:xfrm>
            <a:off x="2123728" y="4941168"/>
            <a:ext cx="900100" cy="288032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>
                <a:solidFill>
                  <a:schemeClr val="tx1"/>
                </a:solidFill>
              </a:rPr>
              <a:t>확인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58" name="타원 57"/>
          <p:cNvSpPr/>
          <p:nvPr/>
        </p:nvSpPr>
        <p:spPr>
          <a:xfrm>
            <a:off x="1835696" y="4401108"/>
            <a:ext cx="108012" cy="108012"/>
          </a:xfrm>
          <a:prstGeom prst="ellipse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타원 58"/>
          <p:cNvSpPr/>
          <p:nvPr/>
        </p:nvSpPr>
        <p:spPr>
          <a:xfrm>
            <a:off x="2303748" y="4401108"/>
            <a:ext cx="108012" cy="108012"/>
          </a:xfrm>
          <a:prstGeom prst="ellipse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타원 61"/>
          <p:cNvSpPr/>
          <p:nvPr/>
        </p:nvSpPr>
        <p:spPr>
          <a:xfrm>
            <a:off x="3455876" y="4401108"/>
            <a:ext cx="108012" cy="108012"/>
          </a:xfrm>
          <a:prstGeom prst="ellipse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타원 62"/>
          <p:cNvSpPr/>
          <p:nvPr/>
        </p:nvSpPr>
        <p:spPr>
          <a:xfrm>
            <a:off x="3923928" y="4401108"/>
            <a:ext cx="108012" cy="108012"/>
          </a:xfrm>
          <a:prstGeom prst="ellipse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직사각형 68"/>
          <p:cNvSpPr/>
          <p:nvPr/>
        </p:nvSpPr>
        <p:spPr>
          <a:xfrm>
            <a:off x="2843808" y="2960948"/>
            <a:ext cx="108012" cy="108012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TextBox 71"/>
          <p:cNvSpPr txBox="1"/>
          <p:nvPr/>
        </p:nvSpPr>
        <p:spPr>
          <a:xfrm>
            <a:off x="2879812" y="2904909"/>
            <a:ext cx="52450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00" dirty="0" smtClean="0"/>
              <a:t>전체동의</a:t>
            </a:r>
            <a:endParaRPr lang="ko-KR" altLang="en-US" sz="700" dirty="0"/>
          </a:p>
        </p:txBody>
      </p:sp>
      <p:sp>
        <p:nvSpPr>
          <p:cNvPr id="77" name="TextBox 76"/>
          <p:cNvSpPr txBox="1"/>
          <p:nvPr/>
        </p:nvSpPr>
        <p:spPr>
          <a:xfrm>
            <a:off x="1871700" y="4345069"/>
            <a:ext cx="35458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00" dirty="0" smtClean="0"/>
              <a:t>동의</a:t>
            </a:r>
            <a:endParaRPr lang="ko-KR" altLang="en-US" sz="700" dirty="0"/>
          </a:p>
        </p:txBody>
      </p:sp>
      <p:sp>
        <p:nvSpPr>
          <p:cNvPr id="78" name="TextBox 77"/>
          <p:cNvSpPr txBox="1"/>
          <p:nvPr/>
        </p:nvSpPr>
        <p:spPr>
          <a:xfrm>
            <a:off x="3491880" y="4345069"/>
            <a:ext cx="35458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00" dirty="0" smtClean="0"/>
              <a:t>동의</a:t>
            </a:r>
            <a:endParaRPr lang="ko-KR" altLang="en-US" sz="700" dirty="0"/>
          </a:p>
        </p:txBody>
      </p:sp>
      <p:sp>
        <p:nvSpPr>
          <p:cNvPr id="79" name="TextBox 78"/>
          <p:cNvSpPr txBox="1"/>
          <p:nvPr/>
        </p:nvSpPr>
        <p:spPr>
          <a:xfrm>
            <a:off x="2339752" y="4345069"/>
            <a:ext cx="52450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00" dirty="0" err="1" smtClean="0"/>
              <a:t>동의안함</a:t>
            </a:r>
            <a:endParaRPr lang="ko-KR" altLang="en-US" sz="700" dirty="0"/>
          </a:p>
        </p:txBody>
      </p:sp>
      <p:sp>
        <p:nvSpPr>
          <p:cNvPr id="80" name="TextBox 79"/>
          <p:cNvSpPr txBox="1"/>
          <p:nvPr/>
        </p:nvSpPr>
        <p:spPr>
          <a:xfrm>
            <a:off x="3959932" y="4345069"/>
            <a:ext cx="52450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00" dirty="0" err="1" smtClean="0"/>
              <a:t>동의안함</a:t>
            </a:r>
            <a:endParaRPr lang="ko-KR" altLang="en-US" sz="700" dirty="0"/>
          </a:p>
        </p:txBody>
      </p:sp>
      <p:cxnSp>
        <p:nvCxnSpPr>
          <p:cNvPr id="91" name="직선 연결선 90"/>
          <p:cNvCxnSpPr/>
          <p:nvPr/>
        </p:nvCxnSpPr>
        <p:spPr>
          <a:xfrm>
            <a:off x="1475656" y="2420888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타원 92"/>
          <p:cNvSpPr/>
          <p:nvPr/>
        </p:nvSpPr>
        <p:spPr>
          <a:xfrm>
            <a:off x="2231740" y="2240868"/>
            <a:ext cx="360040" cy="36004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 smtClean="0">
                <a:solidFill>
                  <a:srgbClr val="0066B3"/>
                </a:solidFill>
              </a:rPr>
              <a:t>1</a:t>
            </a:r>
            <a:endParaRPr lang="ko-KR" altLang="en-US" sz="1050" b="1" dirty="0">
              <a:solidFill>
                <a:srgbClr val="0066B3"/>
              </a:solidFill>
            </a:endParaRPr>
          </a:p>
        </p:txBody>
      </p:sp>
      <p:sp>
        <p:nvSpPr>
          <p:cNvPr id="94" name="타원 93"/>
          <p:cNvSpPr/>
          <p:nvPr/>
        </p:nvSpPr>
        <p:spPr>
          <a:xfrm>
            <a:off x="2663788" y="2240868"/>
            <a:ext cx="360040" cy="36004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 smtClean="0">
                <a:solidFill>
                  <a:schemeClr val="tx1"/>
                </a:solidFill>
              </a:rPr>
              <a:t>2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sp>
        <p:nvSpPr>
          <p:cNvPr id="95" name="타원 94"/>
          <p:cNvSpPr/>
          <p:nvPr/>
        </p:nvSpPr>
        <p:spPr>
          <a:xfrm>
            <a:off x="3095836" y="2240868"/>
            <a:ext cx="360040" cy="36004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 smtClean="0">
                <a:solidFill>
                  <a:schemeClr val="tx1"/>
                </a:solidFill>
              </a:rPr>
              <a:t>3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sp>
        <p:nvSpPr>
          <p:cNvPr id="96" name="타원 95"/>
          <p:cNvSpPr/>
          <p:nvPr/>
        </p:nvSpPr>
        <p:spPr>
          <a:xfrm>
            <a:off x="3527884" y="2240868"/>
            <a:ext cx="360040" cy="36004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 smtClean="0">
                <a:solidFill>
                  <a:schemeClr val="tx1"/>
                </a:solidFill>
              </a:rPr>
              <a:t>4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sp>
        <p:nvSpPr>
          <p:cNvPr id="110" name="타원 109"/>
          <p:cNvSpPr/>
          <p:nvPr/>
        </p:nvSpPr>
        <p:spPr>
          <a:xfrm>
            <a:off x="2087724" y="2132856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1</a:t>
            </a:r>
            <a:endParaRPr lang="ko-KR" altLang="en-US" sz="1200" dirty="0"/>
          </a:p>
        </p:txBody>
      </p:sp>
      <p:sp>
        <p:nvSpPr>
          <p:cNvPr id="111" name="타원 110"/>
          <p:cNvSpPr/>
          <p:nvPr/>
        </p:nvSpPr>
        <p:spPr>
          <a:xfrm>
            <a:off x="2555776" y="2852936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2</a:t>
            </a:r>
            <a:endParaRPr lang="ko-KR" altLang="en-US" sz="1200" dirty="0"/>
          </a:p>
        </p:txBody>
      </p:sp>
      <p:sp>
        <p:nvSpPr>
          <p:cNvPr id="112" name="타원 111"/>
          <p:cNvSpPr/>
          <p:nvPr/>
        </p:nvSpPr>
        <p:spPr>
          <a:xfrm>
            <a:off x="1979712" y="4833156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3</a:t>
            </a:r>
            <a:endParaRPr lang="ko-KR" altLang="en-US" sz="1200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그룹 83"/>
          <p:cNvGrpSpPr/>
          <p:nvPr/>
        </p:nvGrpSpPr>
        <p:grpSpPr>
          <a:xfrm>
            <a:off x="327423" y="764704"/>
            <a:ext cx="4514347" cy="5940659"/>
            <a:chOff x="327423" y="982629"/>
            <a:chExt cx="4514347" cy="5038794"/>
          </a:xfrm>
        </p:grpSpPr>
        <p:sp>
          <p:nvSpPr>
            <p:cNvPr id="85" name="직사각형 84"/>
            <p:cNvSpPr/>
            <p:nvPr/>
          </p:nvSpPr>
          <p:spPr>
            <a:xfrm>
              <a:off x="329055" y="982629"/>
              <a:ext cx="4512715" cy="503879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ko-KR" altLang="en-US" sz="1000" smtClean="0"/>
                <a:t>ㄷ</a:t>
              </a:r>
              <a:endParaRPr lang="ko-KR" altLang="en-US" sz="1000" dirty="0"/>
            </a:p>
          </p:txBody>
        </p:sp>
        <p:grpSp>
          <p:nvGrpSpPr>
            <p:cNvPr id="88" name="그룹 43"/>
            <p:cNvGrpSpPr/>
            <p:nvPr/>
          </p:nvGrpSpPr>
          <p:grpSpPr>
            <a:xfrm>
              <a:off x="327423" y="1268760"/>
              <a:ext cx="4514347" cy="4460559"/>
              <a:chOff x="327423" y="1268760"/>
              <a:chExt cx="4514347" cy="4460559"/>
            </a:xfrm>
          </p:grpSpPr>
          <p:cxnSp>
            <p:nvCxnSpPr>
              <p:cNvPr id="89" name="직선 연결선 88"/>
              <p:cNvCxnSpPr/>
              <p:nvPr/>
            </p:nvCxnSpPr>
            <p:spPr>
              <a:xfrm>
                <a:off x="327423" y="1268760"/>
                <a:ext cx="449999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직선 연결선 90"/>
              <p:cNvCxnSpPr/>
              <p:nvPr/>
            </p:nvCxnSpPr>
            <p:spPr>
              <a:xfrm>
                <a:off x="327423" y="5729319"/>
                <a:ext cx="45143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그룹 44"/>
          <p:cNvGrpSpPr/>
          <p:nvPr/>
        </p:nvGrpSpPr>
        <p:grpSpPr>
          <a:xfrm>
            <a:off x="5040052" y="1008000"/>
            <a:ext cx="3695957" cy="770975"/>
            <a:chOff x="4937130" y="2662227"/>
            <a:chExt cx="3906891" cy="770975"/>
          </a:xfrm>
        </p:grpSpPr>
        <p:sp>
          <p:nvSpPr>
            <p:cNvPr id="18" name="직사각형 17"/>
            <p:cNvSpPr/>
            <p:nvPr/>
          </p:nvSpPr>
          <p:spPr>
            <a:xfrm>
              <a:off x="4955388" y="2662227"/>
              <a:ext cx="1576214" cy="302390"/>
            </a:xfrm>
            <a:prstGeom prst="rect">
              <a:avLst/>
            </a:prstGeom>
            <a:solidFill>
              <a:srgbClr val="0066B3"/>
            </a:solidFill>
            <a:ln>
              <a:noFill/>
            </a:ln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서브 페이지 </a:t>
              </a:r>
              <a:r>
                <a:rPr lang="en-US" altLang="ko-KR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/ </a:t>
              </a:r>
              <a:r>
                <a:rPr lang="ko-KR" altLang="en-US" sz="1050" b="1" dirty="0" smtClean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화면설명</a:t>
              </a:r>
              <a:endParaRPr lang="ko-KR" altLang="en-US" sz="105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TextBox 51"/>
            <p:cNvSpPr txBox="1"/>
            <p:nvPr/>
          </p:nvSpPr>
          <p:spPr>
            <a:xfrm>
              <a:off x="4937130" y="3063870"/>
              <a:ext cx="3906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200000"/>
                </a:lnSpc>
              </a:pP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3" name="제목 22"/>
          <p:cNvSpPr>
            <a:spLocks noGrp="1"/>
          </p:cNvSpPr>
          <p:nvPr>
            <p:ph type="title"/>
          </p:nvPr>
        </p:nvSpPr>
        <p:spPr>
          <a:xfrm>
            <a:off x="226951" y="124289"/>
            <a:ext cx="2076797" cy="584775"/>
          </a:xfrm>
        </p:spPr>
        <p:txBody>
          <a:bodyPr/>
          <a:lstStyle/>
          <a:p>
            <a:r>
              <a:rPr lang="ko-KR" altLang="en-US" smtClean="0"/>
              <a:t>서브구조도</a:t>
            </a:r>
            <a:endParaRPr lang="ko-KR" altLang="en-US"/>
          </a:p>
        </p:txBody>
      </p:sp>
      <p:sp>
        <p:nvSpPr>
          <p:cNvPr id="37" name="TextBox 17"/>
          <p:cNvSpPr txBox="1">
            <a:spLocks noChangeArrowheads="1"/>
          </p:cNvSpPr>
          <p:nvPr/>
        </p:nvSpPr>
        <p:spPr bwMode="auto">
          <a:xfrm>
            <a:off x="323528" y="1160748"/>
            <a:ext cx="483349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000" b="1" dirty="0">
                <a:latin typeface="나눔고딕" pitchFamily="50" charset="-127"/>
                <a:ea typeface="나눔고딕" pitchFamily="50" charset="-127"/>
              </a:rPr>
              <a:t>로고</a:t>
            </a:r>
          </a:p>
        </p:txBody>
      </p:sp>
      <p:sp>
        <p:nvSpPr>
          <p:cNvPr id="40" name="TextBox 27"/>
          <p:cNvSpPr txBox="1">
            <a:spLocks noChangeArrowheads="1"/>
          </p:cNvSpPr>
          <p:nvPr/>
        </p:nvSpPr>
        <p:spPr bwMode="auto">
          <a:xfrm>
            <a:off x="2123728" y="6381328"/>
            <a:ext cx="865700" cy="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000" b="1" dirty="0">
                <a:latin typeface="나눔고딕" pitchFamily="50" charset="-127"/>
                <a:ea typeface="나눔고딕" pitchFamily="50" charset="-127"/>
              </a:rPr>
              <a:t>Copyright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64" name="직선 연결선 63"/>
          <p:cNvCxnSpPr/>
          <p:nvPr/>
        </p:nvCxnSpPr>
        <p:spPr>
          <a:xfrm>
            <a:off x="323528" y="1484784"/>
            <a:ext cx="44999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391980" y="800708"/>
            <a:ext cx="425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smtClean="0"/>
              <a:t>검색</a:t>
            </a:r>
            <a:endParaRPr lang="ko-KR" altLang="en-US" sz="1000" dirty="0"/>
          </a:p>
        </p:txBody>
      </p:sp>
      <p:grpSp>
        <p:nvGrpSpPr>
          <p:cNvPr id="3" name="그룹 68"/>
          <p:cNvGrpSpPr/>
          <p:nvPr/>
        </p:nvGrpSpPr>
        <p:grpSpPr>
          <a:xfrm>
            <a:off x="467544" y="1592796"/>
            <a:ext cx="864096" cy="576064"/>
            <a:chOff x="628596" y="2990843"/>
            <a:chExt cx="1255083" cy="584209"/>
          </a:xfrm>
        </p:grpSpPr>
        <p:sp>
          <p:nvSpPr>
            <p:cNvPr id="70" name="직사각형 69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TextBox 63"/>
            <p:cNvSpPr txBox="1">
              <a:spLocks noChangeArrowheads="1"/>
            </p:cNvSpPr>
            <p:nvPr/>
          </p:nvSpPr>
          <p:spPr bwMode="auto">
            <a:xfrm>
              <a:off x="665108" y="3173408"/>
              <a:ext cx="1218571" cy="23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900" dirty="0" smtClean="0">
                  <a:latin typeface="나눔고딕" pitchFamily="50" charset="-127"/>
                  <a:ea typeface="나눔고딕" pitchFamily="50" charset="-127"/>
                </a:rPr>
                <a:t>회원</a:t>
              </a:r>
              <a:endParaRPr lang="en-US" altLang="ko-KR" sz="900" dirty="0" smtClean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4" name="그룹 84"/>
          <p:cNvGrpSpPr/>
          <p:nvPr/>
        </p:nvGrpSpPr>
        <p:grpSpPr>
          <a:xfrm>
            <a:off x="467544" y="2168860"/>
            <a:ext cx="864096" cy="4032448"/>
            <a:chOff x="628596" y="2990843"/>
            <a:chExt cx="1255083" cy="584209"/>
          </a:xfrm>
        </p:grpSpPr>
        <p:sp>
          <p:nvSpPr>
            <p:cNvPr id="86" name="직사각형 85"/>
            <p:cNvSpPr/>
            <p:nvPr/>
          </p:nvSpPr>
          <p:spPr>
            <a:xfrm>
              <a:off x="628596" y="2990843"/>
              <a:ext cx="1241442" cy="584209"/>
            </a:xfrm>
            <a:prstGeom prst="rect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TextBox 63"/>
            <p:cNvSpPr txBox="1">
              <a:spLocks noChangeArrowheads="1"/>
            </p:cNvSpPr>
            <p:nvPr/>
          </p:nvSpPr>
          <p:spPr bwMode="auto">
            <a:xfrm>
              <a:off x="665108" y="3001275"/>
              <a:ext cx="1218571" cy="31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altLang="ko-KR" sz="800" dirty="0" smtClean="0">
                <a:solidFill>
                  <a:srgbClr val="0066B3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cxnSp>
        <p:nvCxnSpPr>
          <p:cNvPr id="90" name="직선 연결선 89"/>
          <p:cNvCxnSpPr/>
          <p:nvPr/>
        </p:nvCxnSpPr>
        <p:spPr>
          <a:xfrm>
            <a:off x="1475656" y="180882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직선 연결선 91"/>
          <p:cNvCxnSpPr/>
          <p:nvPr/>
        </p:nvCxnSpPr>
        <p:spPr>
          <a:xfrm>
            <a:off x="1475656" y="216886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51"/>
          <p:cNvSpPr txBox="1"/>
          <p:nvPr/>
        </p:nvSpPr>
        <p:spPr>
          <a:xfrm>
            <a:off x="5040000" y="1409643"/>
            <a:ext cx="34512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모바일로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인증하는 방법 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‘</a:t>
            </a: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모바일인증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’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을 클릭시 </a:t>
            </a: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모바일을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인증 할 수 있는 팝업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새창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)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열립니다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아이핀으로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인증하는 방법 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’</a:t>
            </a: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아이핀인증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’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을 클릭시 </a:t>
            </a: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아이핀으로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인증 할 수 있는 팝업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새창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)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이 열립니다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228600" indent="-228600">
              <a:lnSpc>
                <a:spcPct val="200000"/>
              </a:lnSpc>
              <a:buAutoNum type="arabicPeriod"/>
            </a:pP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이 </a:t>
            </a: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모든과정을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취소 하고 </a:t>
            </a: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싶을시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사용</a:t>
            </a:r>
            <a:r>
              <a:rPr lang="en-US" altLang="ko-KR" sz="900" dirty="0" smtClean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900" dirty="0" err="1" smtClean="0">
                <a:latin typeface="나눔고딕" pitchFamily="50" charset="-127"/>
                <a:ea typeface="나눔고딕" pitchFamily="50" charset="-127"/>
              </a:rPr>
              <a:t>메인페이지로</a:t>
            </a:r>
            <a:r>
              <a:rPr lang="ko-KR" altLang="en-US" sz="900" dirty="0" smtClean="0">
                <a:latin typeface="나눔고딕" pitchFamily="50" charset="-127"/>
                <a:ea typeface="나눔고딕" pitchFamily="50" charset="-127"/>
              </a:rPr>
              <a:t> 이동</a:t>
            </a:r>
            <a:endParaRPr lang="en-US" altLang="ko-KR" sz="900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1403648" y="1592796"/>
            <a:ext cx="10855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홈 </a:t>
            </a:r>
            <a:r>
              <a:rPr lang="en-US" altLang="ko-KR" sz="800" dirty="0" smtClean="0"/>
              <a:t>&gt; </a:t>
            </a:r>
            <a:r>
              <a:rPr lang="ko-KR" altLang="en-US" sz="800" dirty="0" smtClean="0"/>
              <a:t>회원 </a:t>
            </a:r>
            <a:r>
              <a:rPr lang="en-US" altLang="ko-KR" sz="800" dirty="0" smtClean="0"/>
              <a:t>&gt; </a:t>
            </a:r>
            <a:r>
              <a:rPr lang="ko-KR" altLang="en-US" sz="800" dirty="0" smtClean="0"/>
              <a:t>회원가입</a:t>
            </a:r>
            <a:endParaRPr lang="ko-KR" altLang="en-US" sz="1600" dirty="0"/>
          </a:p>
        </p:txBody>
      </p:sp>
      <p:sp>
        <p:nvSpPr>
          <p:cNvPr id="128" name="TextBox 63"/>
          <p:cNvSpPr txBox="1">
            <a:spLocks noChangeArrowheads="1"/>
          </p:cNvSpPr>
          <p:nvPr/>
        </p:nvSpPr>
        <p:spPr bwMode="auto">
          <a:xfrm>
            <a:off x="1403648" y="1844824"/>
            <a:ext cx="12601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b="1" dirty="0" smtClean="0">
                <a:latin typeface="나눔고딕" pitchFamily="50" charset="-127"/>
                <a:ea typeface="나눔고딕" pitchFamily="50" charset="-127"/>
              </a:rPr>
              <a:t>회원가입</a:t>
            </a:r>
            <a:endParaRPr lang="en-US" altLang="ko-KR" sz="1600" b="1" dirty="0" smtClean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97" name="직선 연결선 96"/>
          <p:cNvCxnSpPr/>
          <p:nvPr/>
        </p:nvCxnSpPr>
        <p:spPr>
          <a:xfrm>
            <a:off x="1475656" y="5445224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직선 연결선 97"/>
          <p:cNvCxnSpPr/>
          <p:nvPr/>
        </p:nvCxnSpPr>
        <p:spPr>
          <a:xfrm>
            <a:off x="1475656" y="5769260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1439652" y="5517812"/>
            <a:ext cx="6655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만족도조사</a:t>
            </a:r>
            <a:endParaRPr lang="ko-KR" altLang="en-US" sz="800" dirty="0"/>
          </a:p>
        </p:txBody>
      </p:sp>
      <p:sp>
        <p:nvSpPr>
          <p:cNvPr id="114" name="직사각형 113"/>
          <p:cNvSpPr/>
          <p:nvPr/>
        </p:nvSpPr>
        <p:spPr>
          <a:xfrm>
            <a:off x="4283968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116" name="직사각형 115"/>
          <p:cNvSpPr/>
          <p:nvPr/>
        </p:nvSpPr>
        <p:spPr>
          <a:xfrm>
            <a:off x="2987824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117" name="직사각형 116"/>
          <p:cNvSpPr/>
          <p:nvPr/>
        </p:nvSpPr>
        <p:spPr>
          <a:xfrm>
            <a:off x="3311860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118" name="직사각형 117"/>
          <p:cNvSpPr/>
          <p:nvPr/>
        </p:nvSpPr>
        <p:spPr>
          <a:xfrm>
            <a:off x="3635896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119" name="직사각형 118"/>
          <p:cNvSpPr/>
          <p:nvPr/>
        </p:nvSpPr>
        <p:spPr>
          <a:xfrm>
            <a:off x="3959932" y="1844824"/>
            <a:ext cx="324036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>
                <a:solidFill>
                  <a:schemeClr val="tx1"/>
                </a:solidFill>
              </a:rPr>
              <a:t>icon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127" name="TextBox 18"/>
          <p:cNvSpPr txBox="1">
            <a:spLocks noChangeArrowheads="1"/>
          </p:cNvSpPr>
          <p:nvPr/>
        </p:nvSpPr>
        <p:spPr bwMode="auto">
          <a:xfrm>
            <a:off x="1115616" y="1160748"/>
            <a:ext cx="37084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Nice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중구탐방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	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축제</a:t>
            </a:r>
            <a:r>
              <a:rPr lang="en-US" altLang="ko-KR" sz="1000" b="1" dirty="0" smtClean="0">
                <a:latin typeface="나눔고딕" pitchFamily="50" charset="-127"/>
                <a:ea typeface="나눔고딕" pitchFamily="50" charset="-127"/>
              </a:rPr>
              <a:t>       </a:t>
            </a:r>
            <a:r>
              <a:rPr lang="ko-KR" altLang="en-US" sz="1000" b="1" dirty="0" smtClean="0">
                <a:latin typeface="나눔고딕" pitchFamily="50" charset="-127"/>
                <a:ea typeface="나눔고딕" pitchFamily="50" charset="-127"/>
              </a:rPr>
              <a:t>문화탐방      테마갤러리   여행도우미</a:t>
            </a:r>
            <a:endParaRPr lang="ko-KR" altLang="en-US" sz="100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5" name="TextBox 63"/>
          <p:cNvSpPr txBox="1">
            <a:spLocks noChangeArrowheads="1"/>
          </p:cNvSpPr>
          <p:nvPr/>
        </p:nvSpPr>
        <p:spPr bwMode="auto">
          <a:xfrm>
            <a:off x="384670" y="2132857"/>
            <a:ext cx="101897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ko-KR" altLang="en-US" sz="800" dirty="0" smtClean="0">
                <a:latin typeface="나눔고딕" pitchFamily="50" charset="-127"/>
                <a:ea typeface="나눔고딕" pitchFamily="50" charset="-127"/>
              </a:rPr>
              <a:t>로그인</a:t>
            </a:r>
            <a:endParaRPr lang="en-US" altLang="ko-KR" sz="800" dirty="0" smtClean="0"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sz="800" dirty="0" smtClean="0">
                <a:solidFill>
                  <a:srgbClr val="0066B3"/>
                </a:solidFill>
                <a:latin typeface="나눔고딕" pitchFamily="50" charset="-127"/>
                <a:ea typeface="나눔고딕" pitchFamily="50" charset="-127"/>
              </a:rPr>
              <a:t>회원가입</a:t>
            </a:r>
            <a:endParaRPr lang="en-US" altLang="ko-KR" sz="800" dirty="0" smtClean="0">
              <a:solidFill>
                <a:srgbClr val="0066B3"/>
              </a:solidFill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sz="800" dirty="0" smtClean="0">
                <a:latin typeface="나눔고딕" pitchFamily="50" charset="-127"/>
                <a:ea typeface="나눔고딕" pitchFamily="50" charset="-127"/>
              </a:rPr>
              <a:t>아이디 찾기</a:t>
            </a:r>
            <a:endParaRPr lang="en-US" altLang="ko-KR" sz="800" dirty="0" smtClean="0"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sz="800" dirty="0" smtClean="0">
                <a:latin typeface="나눔고딕" pitchFamily="50" charset="-127"/>
                <a:ea typeface="나눔고딕" pitchFamily="50" charset="-127"/>
              </a:rPr>
              <a:t>비밀번호 찾기</a:t>
            </a:r>
            <a:endParaRPr lang="en-US" altLang="ko-KR" sz="800" dirty="0" smtClean="0"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sz="800" dirty="0" smtClean="0">
                <a:latin typeface="나눔고딕" pitchFamily="50" charset="-127"/>
                <a:ea typeface="나눔고딕" pitchFamily="50" charset="-127"/>
              </a:rPr>
              <a:t>개인정보처리방침</a:t>
            </a:r>
            <a:endParaRPr lang="en-US" altLang="ko-KR" sz="800" dirty="0" smtClean="0"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sz="800" dirty="0" smtClean="0">
                <a:latin typeface="나눔고딕" pitchFamily="50" charset="-127"/>
                <a:ea typeface="나눔고딕" pitchFamily="50" charset="-127"/>
              </a:rPr>
              <a:t>이용약관</a:t>
            </a:r>
            <a:endParaRPr lang="en-US" altLang="ko-KR" sz="800" dirty="0" smtClean="0">
              <a:latin typeface="나눔고딕" pitchFamily="50" charset="-127"/>
              <a:ea typeface="나눔고딕" pitchFamily="50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sz="800" dirty="0" smtClean="0">
                <a:latin typeface="나눔고딕" pitchFamily="50" charset="-127"/>
                <a:ea typeface="나눔고딕" pitchFamily="50" charset="-127"/>
              </a:rPr>
              <a:t>저작권정책</a:t>
            </a:r>
            <a:endParaRPr lang="en-US" altLang="ko-KR" sz="800" dirty="0" smtClean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120" name="직선 연결선 119"/>
          <p:cNvCxnSpPr/>
          <p:nvPr/>
        </p:nvCxnSpPr>
        <p:spPr>
          <a:xfrm>
            <a:off x="467544" y="2420888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직선 연결선 121"/>
          <p:cNvCxnSpPr/>
          <p:nvPr/>
        </p:nvCxnSpPr>
        <p:spPr>
          <a:xfrm>
            <a:off x="467544" y="267291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직선 연결선 122"/>
          <p:cNvCxnSpPr/>
          <p:nvPr/>
        </p:nvCxnSpPr>
        <p:spPr>
          <a:xfrm>
            <a:off x="467544" y="2924944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직선 연결선 123"/>
          <p:cNvCxnSpPr/>
          <p:nvPr/>
        </p:nvCxnSpPr>
        <p:spPr>
          <a:xfrm>
            <a:off x="467544" y="3176972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직선 연결선 124"/>
          <p:cNvCxnSpPr/>
          <p:nvPr/>
        </p:nvCxnSpPr>
        <p:spPr>
          <a:xfrm>
            <a:off x="467544" y="3429000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직선 연결선 131"/>
          <p:cNvCxnSpPr/>
          <p:nvPr/>
        </p:nvCxnSpPr>
        <p:spPr>
          <a:xfrm>
            <a:off x="467544" y="3681028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직선 연결선 132"/>
          <p:cNvCxnSpPr/>
          <p:nvPr/>
        </p:nvCxnSpPr>
        <p:spPr>
          <a:xfrm>
            <a:off x="467544" y="3933056"/>
            <a:ext cx="864096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직사각형 55"/>
          <p:cNvSpPr/>
          <p:nvPr/>
        </p:nvSpPr>
        <p:spPr>
          <a:xfrm>
            <a:off x="2555776" y="4653136"/>
            <a:ext cx="900100" cy="288032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smtClean="0">
                <a:solidFill>
                  <a:schemeClr val="tx1"/>
                </a:solidFill>
              </a:rPr>
              <a:t>취소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57" name="직사각형 56"/>
          <p:cNvSpPr/>
          <p:nvPr/>
        </p:nvSpPr>
        <p:spPr>
          <a:xfrm>
            <a:off x="1691680" y="2852936"/>
            <a:ext cx="1296144" cy="12241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3095836" y="2852936"/>
            <a:ext cx="1296144" cy="12241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dirty="0">
              <a:solidFill>
                <a:schemeClr val="tx1"/>
              </a:solidFill>
            </a:endParaRPr>
          </a:p>
        </p:txBody>
      </p:sp>
      <p:cxnSp>
        <p:nvCxnSpPr>
          <p:cNvPr id="54" name="직선 연결선 53"/>
          <p:cNvCxnSpPr/>
          <p:nvPr/>
        </p:nvCxnSpPr>
        <p:spPr>
          <a:xfrm>
            <a:off x="1475656" y="2420888"/>
            <a:ext cx="32043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타원 59"/>
          <p:cNvSpPr/>
          <p:nvPr/>
        </p:nvSpPr>
        <p:spPr>
          <a:xfrm>
            <a:off x="2231740" y="2240868"/>
            <a:ext cx="360040" cy="36004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 smtClean="0">
                <a:solidFill>
                  <a:schemeClr val="tx1"/>
                </a:solidFill>
              </a:rPr>
              <a:t>1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sp>
        <p:nvSpPr>
          <p:cNvPr id="61" name="타원 60"/>
          <p:cNvSpPr/>
          <p:nvPr/>
        </p:nvSpPr>
        <p:spPr>
          <a:xfrm>
            <a:off x="2663788" y="2240868"/>
            <a:ext cx="360040" cy="36004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 smtClean="0">
                <a:solidFill>
                  <a:srgbClr val="0066B3"/>
                </a:solidFill>
              </a:rPr>
              <a:t>2</a:t>
            </a:r>
            <a:endParaRPr lang="ko-KR" altLang="en-US" sz="1050" b="1" dirty="0">
              <a:solidFill>
                <a:srgbClr val="0066B3"/>
              </a:solidFill>
            </a:endParaRPr>
          </a:p>
        </p:txBody>
      </p:sp>
      <p:sp>
        <p:nvSpPr>
          <p:cNvPr id="66" name="타원 65"/>
          <p:cNvSpPr/>
          <p:nvPr/>
        </p:nvSpPr>
        <p:spPr>
          <a:xfrm>
            <a:off x="3095836" y="2240868"/>
            <a:ext cx="360040" cy="36004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 smtClean="0">
                <a:solidFill>
                  <a:schemeClr val="tx1"/>
                </a:solidFill>
              </a:rPr>
              <a:t>3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sp>
        <p:nvSpPr>
          <p:cNvPr id="67" name="타원 66"/>
          <p:cNvSpPr/>
          <p:nvPr/>
        </p:nvSpPr>
        <p:spPr>
          <a:xfrm>
            <a:off x="3527884" y="2240868"/>
            <a:ext cx="360040" cy="36004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 smtClean="0">
                <a:solidFill>
                  <a:schemeClr val="tx1"/>
                </a:solidFill>
              </a:rPr>
              <a:t>4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sp>
        <p:nvSpPr>
          <p:cNvPr id="68" name="직사각형 67"/>
          <p:cNvSpPr/>
          <p:nvPr/>
        </p:nvSpPr>
        <p:spPr>
          <a:xfrm>
            <a:off x="1691680" y="2852936"/>
            <a:ext cx="1296144" cy="279648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err="1" smtClean="0">
                <a:solidFill>
                  <a:schemeClr val="tx1"/>
                </a:solidFill>
              </a:rPr>
              <a:t>모바일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73" name="직사각형 72"/>
          <p:cNvSpPr/>
          <p:nvPr/>
        </p:nvSpPr>
        <p:spPr>
          <a:xfrm>
            <a:off x="3095836" y="2852936"/>
            <a:ext cx="1296144" cy="279648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err="1" smtClean="0">
                <a:solidFill>
                  <a:schemeClr val="tx1"/>
                </a:solidFill>
              </a:rPr>
              <a:t>아이핀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74" name="직사각형 73"/>
          <p:cNvSpPr/>
          <p:nvPr/>
        </p:nvSpPr>
        <p:spPr>
          <a:xfrm>
            <a:off x="1799692" y="3753036"/>
            <a:ext cx="1080120" cy="279648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err="1" smtClean="0">
                <a:solidFill>
                  <a:schemeClr val="tx1"/>
                </a:solidFill>
              </a:rPr>
              <a:t>모바일인증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75" name="직사각형 74"/>
          <p:cNvSpPr/>
          <p:nvPr/>
        </p:nvSpPr>
        <p:spPr>
          <a:xfrm>
            <a:off x="3203848" y="3753036"/>
            <a:ext cx="1080120" cy="279648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 err="1" smtClean="0">
                <a:solidFill>
                  <a:schemeClr val="tx1"/>
                </a:solidFill>
              </a:rPr>
              <a:t>아이핀인증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583668" y="4149080"/>
            <a:ext cx="27723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00" dirty="0" smtClean="0"/>
              <a:t>중구청에서 제공한 개인정보가 보호 받을 수 있도록 최선을 다하고 있습니다</a:t>
            </a:r>
            <a:r>
              <a:rPr lang="en-US" altLang="ko-KR" sz="700" dirty="0" smtClean="0"/>
              <a:t>.</a:t>
            </a:r>
            <a:r>
              <a:rPr lang="ko-KR" altLang="en-US" sz="700" dirty="0" smtClean="0"/>
              <a:t> 귀하의 정보는 동의 없이 공개되지 않으며</a:t>
            </a:r>
            <a:r>
              <a:rPr lang="en-US" altLang="ko-KR" sz="700" dirty="0" smtClean="0"/>
              <a:t>,</a:t>
            </a:r>
          </a:p>
          <a:p>
            <a:r>
              <a:rPr lang="ko-KR" altLang="en-US" sz="700" dirty="0" smtClean="0"/>
              <a:t>개인정보보호정책에 의해 보호받고 있습니다</a:t>
            </a:r>
            <a:r>
              <a:rPr lang="en-US" altLang="ko-KR" sz="700" dirty="0" smtClean="0"/>
              <a:t>.</a:t>
            </a:r>
            <a:endParaRPr lang="ko-KR" altLang="en-US" sz="700" dirty="0"/>
          </a:p>
        </p:txBody>
      </p:sp>
      <p:sp>
        <p:nvSpPr>
          <p:cNvPr id="81" name="직사각형 80"/>
          <p:cNvSpPr/>
          <p:nvPr/>
        </p:nvSpPr>
        <p:spPr>
          <a:xfrm>
            <a:off x="2051720" y="3248980"/>
            <a:ext cx="576064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>
                <a:solidFill>
                  <a:schemeClr val="tx1"/>
                </a:solidFill>
              </a:rPr>
              <a:t>아이콘이미지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sp>
        <p:nvSpPr>
          <p:cNvPr id="83" name="직사각형 82"/>
          <p:cNvSpPr/>
          <p:nvPr/>
        </p:nvSpPr>
        <p:spPr>
          <a:xfrm>
            <a:off x="3455876" y="3248980"/>
            <a:ext cx="576064" cy="324036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>
                <a:solidFill>
                  <a:schemeClr val="tx1"/>
                </a:solidFill>
              </a:rPr>
              <a:t>아이콘이미지</a:t>
            </a:r>
            <a:endParaRPr lang="ko-KR" altLang="en-US" sz="1050" dirty="0">
              <a:solidFill>
                <a:schemeClr val="tx1"/>
              </a:solidFill>
            </a:endParaRPr>
          </a:p>
        </p:txBody>
      </p:sp>
      <p:sp>
        <p:nvSpPr>
          <p:cNvPr id="93" name="타원 92"/>
          <p:cNvSpPr/>
          <p:nvPr/>
        </p:nvSpPr>
        <p:spPr>
          <a:xfrm>
            <a:off x="1583668" y="2744924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1</a:t>
            </a:r>
            <a:endParaRPr lang="ko-KR" altLang="en-US" sz="1200" dirty="0"/>
          </a:p>
        </p:txBody>
      </p:sp>
      <p:sp>
        <p:nvSpPr>
          <p:cNvPr id="94" name="타원 93"/>
          <p:cNvSpPr/>
          <p:nvPr/>
        </p:nvSpPr>
        <p:spPr>
          <a:xfrm>
            <a:off x="3023828" y="2744924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2</a:t>
            </a:r>
            <a:endParaRPr lang="ko-KR" altLang="en-US" sz="1200" dirty="0"/>
          </a:p>
        </p:txBody>
      </p:sp>
      <p:sp>
        <p:nvSpPr>
          <p:cNvPr id="95" name="타원 94"/>
          <p:cNvSpPr/>
          <p:nvPr/>
        </p:nvSpPr>
        <p:spPr>
          <a:xfrm>
            <a:off x="2411760" y="4545124"/>
            <a:ext cx="252028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3</a:t>
            </a:r>
            <a:endParaRPr lang="ko-KR" altLang="en-US" sz="1200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1">
      <a:majorFont>
        <a:latin typeface="나눔고딕"/>
        <a:ea typeface="나눔고딕"/>
        <a:cs typeface=""/>
      </a:majorFont>
      <a:minorFont>
        <a:latin typeface="나눔고딕"/>
        <a:ea typeface="나눔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13152</TotalTime>
  <Words>4185</Words>
  <Application>Microsoft Office PowerPoint</Application>
  <PresentationFormat>화면 슬라이드 쇼(4:3)</PresentationFormat>
  <Paragraphs>2378</Paragraphs>
  <Slides>60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60</vt:i4>
      </vt:variant>
    </vt:vector>
  </HeadingPairs>
  <TitlesOfParts>
    <vt:vector size="69" baseType="lpstr">
      <vt:lpstr>굴림</vt:lpstr>
      <vt:lpstr>Arial</vt:lpstr>
      <vt:lpstr>배달의민족 도현</vt:lpstr>
      <vt:lpstr>Verdana</vt:lpstr>
      <vt:lpstr>나눔바른고딕</vt:lpstr>
      <vt:lpstr>나눔고딕</vt:lpstr>
      <vt:lpstr>아리따M</vt:lpstr>
      <vt:lpstr>맑은 고딕</vt:lpstr>
      <vt:lpstr>Office 테마</vt:lpstr>
      <vt:lpstr>부산 중구청 문화관광 웹사이트 리뉴얼 제안서</vt:lpstr>
      <vt:lpstr>Revision History</vt:lpstr>
      <vt:lpstr>사이트맵</vt:lpstr>
      <vt:lpstr>메인구조도</vt:lpstr>
      <vt:lpstr>메인구조도</vt:lpstr>
      <vt:lpstr>서브구조도</vt:lpstr>
      <vt:lpstr>서브구조도</vt:lpstr>
      <vt:lpstr>서브구조도</vt:lpstr>
      <vt:lpstr>서브구조도</vt:lpstr>
      <vt:lpstr>서브구조도</vt:lpstr>
      <vt:lpstr>서브구조도</vt:lpstr>
      <vt:lpstr>서브구조도</vt:lpstr>
      <vt:lpstr>서브구조도</vt:lpstr>
      <vt:lpstr>서브구조도</vt:lpstr>
      <vt:lpstr>서브구조도</vt:lpstr>
      <vt:lpstr>서브구조도</vt:lpstr>
      <vt:lpstr>서브구조도</vt:lpstr>
      <vt:lpstr>서브구조도</vt:lpstr>
      <vt:lpstr>서브구조도</vt:lpstr>
      <vt:lpstr>서브구조도</vt:lpstr>
      <vt:lpstr>서브구조도</vt:lpstr>
      <vt:lpstr>서브구조도</vt:lpstr>
      <vt:lpstr>서브구조도</vt:lpstr>
      <vt:lpstr>서브구조도</vt:lpstr>
      <vt:lpstr>서브구조도</vt:lpstr>
      <vt:lpstr>서브구조도</vt:lpstr>
      <vt:lpstr>서브구조도</vt:lpstr>
      <vt:lpstr>서브구조도</vt:lpstr>
      <vt:lpstr>서브구조도</vt:lpstr>
      <vt:lpstr>서브구조도</vt:lpstr>
      <vt:lpstr>서브구조도</vt:lpstr>
      <vt:lpstr>서브구조도</vt:lpstr>
      <vt:lpstr>서브구조도</vt:lpstr>
      <vt:lpstr>서브구조도</vt:lpstr>
      <vt:lpstr>서브구조도</vt:lpstr>
      <vt:lpstr>서브구조도</vt:lpstr>
      <vt:lpstr>서브구조도</vt:lpstr>
      <vt:lpstr>서브구조도</vt:lpstr>
      <vt:lpstr>서브구조도</vt:lpstr>
      <vt:lpstr>서브구조도</vt:lpstr>
      <vt:lpstr>서브구조도</vt:lpstr>
      <vt:lpstr>서브구조도</vt:lpstr>
      <vt:lpstr>서브구조도</vt:lpstr>
      <vt:lpstr>서브구조도</vt:lpstr>
      <vt:lpstr>서브구조도</vt:lpstr>
      <vt:lpstr>서브구조도</vt:lpstr>
      <vt:lpstr>서브구조도</vt:lpstr>
      <vt:lpstr>서브구조도</vt:lpstr>
      <vt:lpstr>서브구조도</vt:lpstr>
      <vt:lpstr>서브구조도</vt:lpstr>
      <vt:lpstr>서브구조도</vt:lpstr>
      <vt:lpstr>서브구조도</vt:lpstr>
      <vt:lpstr>서브구조도</vt:lpstr>
      <vt:lpstr>서브구조도</vt:lpstr>
      <vt:lpstr>서브구조도</vt:lpstr>
      <vt:lpstr>서브구조도</vt:lpstr>
      <vt:lpstr>서브구조도</vt:lpstr>
      <vt:lpstr>서브구조도</vt:lpstr>
      <vt:lpstr>서브구조도</vt:lpstr>
      <vt:lpstr>슬라이드 60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네이버 한글캠페인</dc:creator>
  <cp:lastModifiedBy>web</cp:lastModifiedBy>
  <cp:revision>1195</cp:revision>
  <cp:lastPrinted>2011-08-28T20:58:26Z</cp:lastPrinted>
  <dcterms:created xsi:type="dcterms:W3CDTF">2011-08-16T07:24:57Z</dcterms:created>
  <dcterms:modified xsi:type="dcterms:W3CDTF">2017-12-05T07:48:16Z</dcterms:modified>
</cp:coreProperties>
</file>