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7" r:id="rId5"/>
    <p:sldId id="261" r:id="rId6"/>
    <p:sldId id="266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4EF2-1829-4AFB-8E61-5B69AFA341F5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82B0-9740-4DB8-A8F5-9ECCF918C3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37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5C3A-B546-4A04-B1C7-2E82B4B98880}" type="datetimeFigureOut">
              <a:rPr lang="ko-KR" altLang="en-US" smtClean="0"/>
              <a:pPr/>
              <a:t>2017-08-29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AFC2-BA85-42C4-A8F2-BEBB9915D2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30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77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65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668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74657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78" y="3107"/>
            <a:ext cx="9144000" cy="68548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tt</dc:creator>
  <cp:lastModifiedBy>tt</cp:lastModifiedBy>
  <cp:revision>32</cp:revision>
  <dcterms:created xsi:type="dcterms:W3CDTF">2017-08-28T04:51:07Z</dcterms:created>
  <dcterms:modified xsi:type="dcterms:W3CDTF">2017-08-29T05:30:29Z</dcterms:modified>
</cp:coreProperties>
</file>